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va Sans" panose="020B0604020202020204" charset="0"/>
      <p:regular r:id="rId15"/>
    </p:embeddedFont>
    <p:embeddedFont>
      <p:font typeface="Canva Sans Bold" panose="020B0604020202020204" charset="0"/>
      <p:regular r:id="rId16"/>
    </p:embeddedFont>
    <p:embeddedFont>
      <p:font typeface="Open Sans" panose="020B0606030504020204" pitchFamily="3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hyperlink" Target="https://en.wikipedia.org/wiki/Parc_de_la_T%C3%AAte_d%27or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038754" y="-5366651"/>
            <a:ext cx="3865339" cy="21020302"/>
            <a:chOff x="0" y="0"/>
            <a:chExt cx="652987" cy="3551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987" cy="3551044"/>
            </a:xfrm>
            <a:custGeom>
              <a:avLst/>
              <a:gdLst/>
              <a:ahLst/>
              <a:cxnLst/>
              <a:rect l="l" t="t" r="r" b="b"/>
              <a:pathLst>
                <a:path w="652987" h="3551044">
                  <a:moveTo>
                    <a:pt x="0" y="0"/>
                  </a:moveTo>
                  <a:lnTo>
                    <a:pt x="652987" y="0"/>
                  </a:lnTo>
                  <a:lnTo>
                    <a:pt x="652987" y="3551044"/>
                  </a:lnTo>
                  <a:lnTo>
                    <a:pt x="0" y="3551044"/>
                  </a:lnTo>
                  <a:close/>
                </a:path>
              </a:pathLst>
            </a:custGeom>
            <a:solidFill>
              <a:srgbClr val="D5CEFF">
                <a:alpha val="5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652987" cy="3617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84939" y="3290644"/>
            <a:ext cx="10698373" cy="351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8"/>
              </a:lnSpc>
            </a:pPr>
            <a:r>
              <a:rPr lang="en-US" sz="1010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Za </a:t>
            </a:r>
            <a:r>
              <a:rPr lang="en-US" sz="1010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architekturou</a:t>
            </a:r>
            <a:endParaRPr lang="en-US" sz="10105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14148"/>
              </a:lnSpc>
              <a:spcBef>
                <a:spcPct val="0"/>
              </a:spcBef>
            </a:pPr>
            <a:r>
              <a:rPr lang="en-US" sz="1010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010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napříč</a:t>
            </a:r>
            <a:r>
              <a:rPr lang="en-US" sz="1010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cs-CZ" sz="1010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</a:t>
            </a:r>
            <a:r>
              <a:rPr lang="en-US" sz="1010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vropou</a:t>
            </a:r>
            <a:endParaRPr lang="en-US" sz="10105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7" name="Group 7"/>
          <p:cNvGrpSpPr/>
          <p:nvPr/>
        </p:nvGrpSpPr>
        <p:grpSpPr>
          <a:xfrm rot="-90686">
            <a:off x="94788" y="1120452"/>
            <a:ext cx="7053138" cy="7280306"/>
            <a:chOff x="0" y="0"/>
            <a:chExt cx="9404185" cy="9707074"/>
          </a:xfrm>
        </p:grpSpPr>
        <p:grpSp>
          <p:nvGrpSpPr>
            <p:cNvPr id="8" name="Group 8"/>
            <p:cNvGrpSpPr/>
            <p:nvPr/>
          </p:nvGrpSpPr>
          <p:grpSpPr>
            <a:xfrm rot="5986218">
              <a:off x="822738" y="746677"/>
              <a:ext cx="7758708" cy="8206569"/>
              <a:chOff x="0" y="0"/>
              <a:chExt cx="983032" cy="10397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83032" cy="1039777"/>
              </a:xfrm>
              <a:custGeom>
                <a:avLst/>
                <a:gdLst/>
                <a:ahLst/>
                <a:cxnLst/>
                <a:rect l="l" t="t" r="r" b="b"/>
                <a:pathLst>
                  <a:path w="983032" h="1039777">
                    <a:moveTo>
                      <a:pt x="0" y="0"/>
                    </a:moveTo>
                    <a:lnTo>
                      <a:pt x="983032" y="0"/>
                    </a:lnTo>
                    <a:lnTo>
                      <a:pt x="983032" y="1039777"/>
                    </a:lnTo>
                    <a:lnTo>
                      <a:pt x="0" y="1039777"/>
                    </a:lnTo>
                    <a:close/>
                  </a:path>
                </a:pathLst>
              </a:custGeom>
              <a:solidFill>
                <a:srgbClr val="F3B2DB">
                  <a:alpha val="75686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983032" cy="11064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flipV="1">
              <a:off x="8108546" y="7098748"/>
              <a:ext cx="382162" cy="2272976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6130633" y="9051406"/>
              <a:ext cx="1966432" cy="304399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Freeform 13"/>
            <p:cNvSpPr/>
            <p:nvPr/>
          </p:nvSpPr>
          <p:spPr>
            <a:xfrm rot="-4848057">
              <a:off x="7807115" y="9059522"/>
              <a:ext cx="603214" cy="603214"/>
            </a:xfrm>
            <a:custGeom>
              <a:avLst/>
              <a:gdLst/>
              <a:ahLst/>
              <a:cxnLst/>
              <a:rect l="l" t="t" r="r" b="b"/>
              <a:pathLst>
                <a:path w="603214" h="603214">
                  <a:moveTo>
                    <a:pt x="0" y="0"/>
                  </a:moveTo>
                  <a:lnTo>
                    <a:pt x="603214" y="0"/>
                  </a:lnTo>
                  <a:lnTo>
                    <a:pt x="603214" y="603215"/>
                  </a:lnTo>
                  <a:lnTo>
                    <a:pt x="0" y="60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 flipH="1">
              <a:off x="972121" y="335350"/>
              <a:ext cx="382162" cy="2272976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H="1" flipV="1">
              <a:off x="1365764" y="351269"/>
              <a:ext cx="1966432" cy="304399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/>
            <p:cNvSpPr/>
            <p:nvPr/>
          </p:nvSpPr>
          <p:spPr>
            <a:xfrm rot="5951942">
              <a:off x="1052500" y="44337"/>
              <a:ext cx="603214" cy="603214"/>
            </a:xfrm>
            <a:custGeom>
              <a:avLst/>
              <a:gdLst/>
              <a:ahLst/>
              <a:cxnLst/>
              <a:rect l="l" t="t" r="r" b="b"/>
              <a:pathLst>
                <a:path w="603214" h="603214">
                  <a:moveTo>
                    <a:pt x="0" y="0"/>
                  </a:moveTo>
                  <a:lnTo>
                    <a:pt x="603214" y="0"/>
                  </a:lnTo>
                  <a:lnTo>
                    <a:pt x="603214" y="603215"/>
                  </a:lnTo>
                  <a:lnTo>
                    <a:pt x="0" y="60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90686">
            <a:off x="3628810" y="2203122"/>
            <a:ext cx="573650" cy="572674"/>
          </a:xfrm>
          <a:custGeom>
            <a:avLst/>
            <a:gdLst/>
            <a:ahLst/>
            <a:cxnLst/>
            <a:rect l="l" t="t" r="r" b="b"/>
            <a:pathLst>
              <a:path w="573650" h="572674">
                <a:moveTo>
                  <a:pt x="0" y="0"/>
                </a:moveTo>
                <a:lnTo>
                  <a:pt x="573650" y="0"/>
                </a:lnTo>
                <a:lnTo>
                  <a:pt x="573650" y="572674"/>
                </a:lnTo>
                <a:lnTo>
                  <a:pt x="0" y="572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101965" y="8763623"/>
            <a:ext cx="6550187" cy="1372810"/>
          </a:xfrm>
          <a:custGeom>
            <a:avLst/>
            <a:gdLst/>
            <a:ahLst/>
            <a:cxnLst/>
            <a:rect l="l" t="t" r="r" b="b"/>
            <a:pathLst>
              <a:path w="6550187" h="1372810">
                <a:moveTo>
                  <a:pt x="0" y="0"/>
                </a:moveTo>
                <a:lnTo>
                  <a:pt x="6550187" y="0"/>
                </a:lnTo>
                <a:lnTo>
                  <a:pt x="6550187" y="1372810"/>
                </a:lnTo>
                <a:lnTo>
                  <a:pt x="0" y="1372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494282">
            <a:off x="901918" y="2041166"/>
            <a:ext cx="5438879" cy="543887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l="-16734" r="-1673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6580421" y="8763623"/>
            <a:ext cx="3761124" cy="1372810"/>
          </a:xfrm>
          <a:custGeom>
            <a:avLst/>
            <a:gdLst/>
            <a:ahLst/>
            <a:cxnLst/>
            <a:rect l="l" t="t" r="r" b="b"/>
            <a:pathLst>
              <a:path w="3761124" h="1372810">
                <a:moveTo>
                  <a:pt x="0" y="0"/>
                </a:moveTo>
                <a:lnTo>
                  <a:pt x="3761123" y="0"/>
                </a:lnTo>
                <a:lnTo>
                  <a:pt x="3761123" y="1372810"/>
                </a:lnTo>
                <a:lnTo>
                  <a:pt x="0" y="1372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910079" y="1733000"/>
            <a:ext cx="6545892" cy="136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0"/>
              </a:lnSpc>
              <a:spcBef>
                <a:spcPct val="0"/>
              </a:spcBef>
            </a:pPr>
            <a:r>
              <a:rPr lang="en-US" sz="79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DiscoverEU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60834" y="7106500"/>
            <a:ext cx="744438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Tereza Suchánková, Kristýna Krásná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1.7. 2024 - 21.7.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9533" y="447593"/>
            <a:ext cx="11739767" cy="9391813"/>
          </a:xfrm>
          <a:custGeom>
            <a:avLst/>
            <a:gdLst/>
            <a:ahLst/>
            <a:cxnLst/>
            <a:rect l="l" t="t" r="r" b="b"/>
            <a:pathLst>
              <a:path w="11739767" h="9391813">
                <a:moveTo>
                  <a:pt x="0" y="0"/>
                </a:moveTo>
                <a:lnTo>
                  <a:pt x="11739767" y="0"/>
                </a:lnTo>
                <a:lnTo>
                  <a:pt x="11739767" y="9391814"/>
                </a:lnTo>
                <a:lnTo>
                  <a:pt x="0" y="939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766" b="-7876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6413756" y="2541300"/>
            <a:ext cx="17467497" cy="4248591"/>
            <a:chOff x="0" y="0"/>
            <a:chExt cx="3992048" cy="9709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970979"/>
            </a:xfrm>
            <a:custGeom>
              <a:avLst/>
              <a:gdLst/>
              <a:ahLst/>
              <a:cxnLst/>
              <a:rect l="l" t="t" r="r" b="b"/>
              <a:pathLst>
                <a:path w="3992048" h="970979">
                  <a:moveTo>
                    <a:pt x="0" y="0"/>
                  </a:moveTo>
                  <a:lnTo>
                    <a:pt x="3992048" y="0"/>
                  </a:lnTo>
                  <a:lnTo>
                    <a:pt x="3992048" y="970979"/>
                  </a:lnTo>
                  <a:lnTo>
                    <a:pt x="0" y="970979"/>
                  </a:lnTo>
                  <a:close/>
                </a:path>
              </a:pathLst>
            </a:custGeom>
            <a:solidFill>
              <a:srgbClr val="D5CEFF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103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3978" y="3539236"/>
            <a:ext cx="2892028" cy="303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1"/>
              </a:lnSpc>
            </a:pPr>
            <a:r>
              <a:rPr lang="en-US" sz="867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naše</a:t>
            </a:r>
          </a:p>
          <a:p>
            <a:pPr algn="ctr">
              <a:lnSpc>
                <a:spcPts val="12151"/>
              </a:lnSpc>
            </a:pPr>
            <a:r>
              <a:rPr lang="en-US" sz="867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cesta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F3B2DB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33788" y="8489323"/>
            <a:ext cx="8020423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Janov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10252" y="5177873"/>
            <a:ext cx="4196637" cy="2628935"/>
            <a:chOff x="0" y="0"/>
            <a:chExt cx="5595516" cy="35052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26537" b="26537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784099" y="4083250"/>
            <a:ext cx="4324069" cy="3723559"/>
            <a:chOff x="0" y="0"/>
            <a:chExt cx="5765425" cy="49647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17746" b="17746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t="24052" b="36179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786656" y="2917390"/>
            <a:ext cx="4091092" cy="4889419"/>
            <a:chOff x="0" y="0"/>
            <a:chExt cx="5454789" cy="651922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 t="5236" b="5236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786656" y="161171"/>
            <a:ext cx="4091092" cy="2620306"/>
            <a:chOff x="0" y="0"/>
            <a:chExt cx="5454789" cy="349374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1478" b="50543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4830411" y="161171"/>
            <a:ext cx="8825347" cy="3711336"/>
            <a:chOff x="0" y="0"/>
            <a:chExt cx="11767130" cy="494844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 t="38296" b="30201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8478976" y="9545439"/>
            <a:ext cx="133004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- 7.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0252" y="4632844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Bruno Catalano “Benoit”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6487" y="7410569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hřbitov Staglieno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04200" y="6991469"/>
            <a:ext cx="3856005" cy="81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bazilika Zvěstování Panny Marie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69808" y="3301642"/>
            <a:ext cx="2948385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pohled na Janov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D5CEFF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55524" y="8489323"/>
            <a:ext cx="11176952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Portofino a Milán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10252" y="5177873"/>
            <a:ext cx="4196637" cy="2628935"/>
            <a:chOff x="0" y="0"/>
            <a:chExt cx="5595516" cy="35052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8186" b="8186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784099" y="4083250"/>
            <a:ext cx="4324069" cy="3723559"/>
            <a:chOff x="0" y="0"/>
            <a:chExt cx="5765425" cy="49647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25888" b="25888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t="19425" b="32821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786656" y="2917390"/>
            <a:ext cx="4091092" cy="4889419"/>
            <a:chOff x="0" y="0"/>
            <a:chExt cx="5454789" cy="651922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 t="5236" b="5236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786656" y="161171"/>
            <a:ext cx="4091092" cy="2620306"/>
            <a:chOff x="0" y="0"/>
            <a:chExt cx="5454789" cy="349374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7248" b="7248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4830411" y="161171"/>
            <a:ext cx="8825347" cy="3711336"/>
            <a:chOff x="0" y="0"/>
            <a:chExt cx="11767130" cy="494844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 t="21930" b="21930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410252" y="4632844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vítězný oblouk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33884" y="2377957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Duomo di Milano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55758" y="7410569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galerie Viktora Emanuela II.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57032" y="3283785"/>
            <a:ext cx="150227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Portofino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F3B2DB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33788" y="8489323"/>
            <a:ext cx="8020423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Marseille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06487" y="5143500"/>
            <a:ext cx="4196637" cy="2628935"/>
            <a:chOff x="0" y="0"/>
            <a:chExt cx="5595516" cy="35052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-691" t="28544" r="-13653" b="17798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784099" y="4083250"/>
            <a:ext cx="4324069" cy="3723559"/>
            <a:chOff x="0" y="0"/>
            <a:chExt cx="5765425" cy="49647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t="51346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l="6505" r="6505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874833" y="2963318"/>
            <a:ext cx="4091092" cy="4889419"/>
            <a:chOff x="0" y="0"/>
            <a:chExt cx="5454789" cy="651922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 b="10473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786656" y="161171"/>
            <a:ext cx="4091092" cy="2620306"/>
            <a:chOff x="0" y="0"/>
            <a:chExt cx="5454789" cy="349374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25981" b="25981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4830411" y="161171"/>
            <a:ext cx="8825347" cy="3711336"/>
            <a:chOff x="0" y="0"/>
            <a:chExt cx="11767130" cy="494844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 t="37703" b="30756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8478976" y="9545439"/>
            <a:ext cx="133004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7. - 11.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74833" y="7456497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palác Longchamp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49093" y="7410569"/>
            <a:ext cx="419663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Notre-Dame de la Garde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30411" y="3458410"/>
            <a:ext cx="8779036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čtvrť Le Panier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86656" y="2386104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Calanques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6487" y="4656339"/>
            <a:ext cx="4190603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ÉgliseSaint-Ferréol les Augustins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F3B2DB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10252" y="5177873"/>
            <a:ext cx="4196637" cy="2628935"/>
            <a:chOff x="0" y="0"/>
            <a:chExt cx="5595516" cy="35052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8186" b="8186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819931" y="4083250"/>
            <a:ext cx="4324069" cy="3723559"/>
            <a:chOff x="0" y="0"/>
            <a:chExt cx="5765425" cy="496474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17746" b="17746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b="35415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786656" y="2917390"/>
            <a:ext cx="4091092" cy="4889419"/>
            <a:chOff x="0" y="0"/>
            <a:chExt cx="5454789" cy="651922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5236" b="5236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786656" y="161171"/>
            <a:ext cx="4091092" cy="2620306"/>
            <a:chOff x="0" y="0"/>
            <a:chExt cx="5454789" cy="349374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 t="7248" b="7248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872704" y="143313"/>
            <a:ext cx="8825347" cy="3711336"/>
            <a:chOff x="0" y="0"/>
            <a:chExt cx="11767130" cy="494844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 t="9220" b="34640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5133788" y="8489323"/>
            <a:ext cx="8020423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Barcelona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10850" y="9545439"/>
            <a:ext cx="14663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11.- 15.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86656" y="2386104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Sagrada Família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3024" y="4632844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Sagrada Família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36420" y="7410569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katerdára v Barceloně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01866" y="7410569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Casa Batlló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52321" y="7410569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Casa Milà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F3B2DB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10252" y="5177873"/>
            <a:ext cx="4196637" cy="2628935"/>
            <a:chOff x="0" y="0"/>
            <a:chExt cx="5595516" cy="35052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8237" b="8237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784099" y="4083250"/>
            <a:ext cx="4324069" cy="3723559"/>
            <a:chOff x="0" y="0"/>
            <a:chExt cx="5765425" cy="496474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40530" b="19642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19319" b="32301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786656" y="2917390"/>
            <a:ext cx="4091092" cy="4889419"/>
            <a:chOff x="0" y="0"/>
            <a:chExt cx="5454789" cy="651922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5236" b="5236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874833" y="161171"/>
            <a:ext cx="4091092" cy="2620306"/>
            <a:chOff x="0" y="0"/>
            <a:chExt cx="5454789" cy="349374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t="18286" b="45729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830411" y="161171"/>
            <a:ext cx="8825347" cy="3711336"/>
            <a:chOff x="0" y="0"/>
            <a:chExt cx="11767130" cy="494844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rcRect t="27453" b="16475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5133788" y="8489323"/>
            <a:ext cx="8020423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Lyon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874833" y="161171"/>
            <a:ext cx="4091092" cy="2620306"/>
            <a:chOff x="0" y="0"/>
            <a:chExt cx="5454789" cy="3493741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 l="24242" t="15925" b="47727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8342723" y="9545439"/>
            <a:ext cx="16025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15. - 18.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30411" y="3458410"/>
            <a:ext cx="8779036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10" tooltip="https://en.wikipedia.org/wiki/Parc_de_la_T%C3%AAte_d%27or"/>
              </a:rPr>
              <a:t>Parc de la Tête d'or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30411" y="7410569"/>
            <a:ext cx="42739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galsko-římské divadlo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8524" y="4597284"/>
            <a:ext cx="3760093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Katedrála sv. Jana Křtitele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52156" y="6838434"/>
            <a:ext cx="3760093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Basilica Notre Dame of Fourviére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252" y="8034578"/>
            <a:ext cx="17467497" cy="2091251"/>
            <a:chOff x="0" y="0"/>
            <a:chExt cx="3992048" cy="4779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92048" cy="477938"/>
            </a:xfrm>
            <a:custGeom>
              <a:avLst/>
              <a:gdLst/>
              <a:ahLst/>
              <a:cxnLst/>
              <a:rect l="l" t="t" r="r" b="b"/>
              <a:pathLst>
                <a:path w="3992048" h="477938">
                  <a:moveTo>
                    <a:pt x="0" y="0"/>
                  </a:moveTo>
                  <a:lnTo>
                    <a:pt x="3992048" y="0"/>
                  </a:lnTo>
                  <a:lnTo>
                    <a:pt x="3992048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F3B2DB">
                <a:alpha val="3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992048" cy="54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0252" y="161171"/>
            <a:ext cx="4196637" cy="4867912"/>
            <a:chOff x="0" y="0"/>
            <a:chExt cx="5595516" cy="649054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6554" b="6554"/>
            <a:stretch>
              <a:fillRect/>
            </a:stretch>
          </p:blipFill>
          <p:spPr>
            <a:xfrm>
              <a:off x="0" y="0"/>
              <a:ext cx="5595516" cy="649054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10252" y="5177873"/>
            <a:ext cx="4196637" cy="2628935"/>
            <a:chOff x="0" y="0"/>
            <a:chExt cx="5595516" cy="35052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8186" b="8186"/>
            <a:stretch>
              <a:fillRect/>
            </a:stretch>
          </p:blipFill>
          <p:spPr>
            <a:xfrm>
              <a:off x="0" y="0"/>
              <a:ext cx="5595516" cy="350524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784099" y="4083250"/>
            <a:ext cx="4324069" cy="3723559"/>
            <a:chOff x="0" y="0"/>
            <a:chExt cx="5765425" cy="496474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17746" b="17746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9285378" y="4083250"/>
            <a:ext cx="4324069" cy="3723559"/>
            <a:chOff x="0" y="0"/>
            <a:chExt cx="5765425" cy="49647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30115" b="30115"/>
            <a:stretch>
              <a:fillRect/>
            </a:stretch>
          </p:blipFill>
          <p:spPr>
            <a:xfrm>
              <a:off x="0" y="0"/>
              <a:ext cx="5765425" cy="496474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786656" y="2917390"/>
            <a:ext cx="4091092" cy="4889419"/>
            <a:chOff x="0" y="0"/>
            <a:chExt cx="5454789" cy="651922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t="5236" b="5236"/>
            <a:stretch>
              <a:fillRect/>
            </a:stretch>
          </p:blipFill>
          <p:spPr>
            <a:xfrm>
              <a:off x="0" y="0"/>
              <a:ext cx="5454789" cy="651922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786656" y="161171"/>
            <a:ext cx="4091092" cy="2620306"/>
            <a:chOff x="0" y="0"/>
            <a:chExt cx="5454789" cy="349374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 t="26010" b="26010"/>
            <a:stretch>
              <a:fillRect/>
            </a:stretch>
          </p:blipFill>
          <p:spPr>
            <a:xfrm>
              <a:off x="0" y="0"/>
              <a:ext cx="5454789" cy="3493741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4830411" y="161171"/>
            <a:ext cx="8825347" cy="3711336"/>
            <a:chOff x="0" y="0"/>
            <a:chExt cx="11767130" cy="494844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 t="35194" b="33265"/>
            <a:stretch>
              <a:fillRect/>
            </a:stretch>
          </p:blipFill>
          <p:spPr>
            <a:xfrm>
              <a:off x="0" y="0"/>
              <a:ext cx="11767130" cy="494844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5133788" y="8489323"/>
            <a:ext cx="8020423" cy="124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5"/>
              </a:lnSpc>
            </a:pPr>
            <a:r>
              <a:rPr lang="en-US" sz="8680" b="1" spc="572">
                <a:solidFill>
                  <a:srgbClr val="22222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Mnichov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42723" y="9545439"/>
            <a:ext cx="16025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18. - 21.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30411" y="3458410"/>
            <a:ext cx="8779036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Olympiapark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86656" y="7410569"/>
            <a:ext cx="409109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Ruhmeshalle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95253" y="4458218"/>
            <a:ext cx="218023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Marienplatz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0252" y="7410569"/>
            <a:ext cx="4112617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Královská rezidence Mnichov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722838" y="2316657"/>
            <a:ext cx="221873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socha Bavarie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1335" y="358509"/>
            <a:ext cx="13945329" cy="9569982"/>
          </a:xfrm>
          <a:custGeom>
            <a:avLst/>
            <a:gdLst/>
            <a:ahLst/>
            <a:cxnLst/>
            <a:rect l="l" t="t" r="r" b="b"/>
            <a:pathLst>
              <a:path w="13945329" h="9569982">
                <a:moveTo>
                  <a:pt x="0" y="0"/>
                </a:moveTo>
                <a:lnTo>
                  <a:pt x="13945330" y="0"/>
                </a:lnTo>
                <a:lnTo>
                  <a:pt x="13945330" y="9569982"/>
                </a:lnTo>
                <a:lnTo>
                  <a:pt x="0" y="9569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Vlastní</PresentationFormat>
  <Paragraphs>45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Open Sans</vt:lpstr>
      <vt:lpstr>Calibri</vt:lpstr>
      <vt:lpstr>Canva Sans Bold</vt:lpstr>
      <vt:lpstr>Canva Sans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 EU</dc:title>
  <cp:lastModifiedBy>Jitka Havlíčková</cp:lastModifiedBy>
  <cp:revision>2</cp:revision>
  <dcterms:created xsi:type="dcterms:W3CDTF">2006-08-16T00:00:00Z</dcterms:created>
  <dcterms:modified xsi:type="dcterms:W3CDTF">2024-10-23T09:21:09Z</dcterms:modified>
  <dc:identifier>DAGSzRuR9iU</dc:identifier>
</cp:coreProperties>
</file>