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</p:sldIdLst>
  <p:sldSz cx="18288000" cy="10287000"/>
  <p:notesSz cx="6858000" cy="9144000"/>
  <p:embeddedFontLst>
    <p:embeddedFont>
      <p:font typeface="Open Sans 1 Bold" charset="1" panose="00000000000000000000"/>
      <p:regular r:id="rId25"/>
    </p:embeddedFont>
    <p:embeddedFont>
      <p:font typeface="Open Sans 2 Bold" charset="1" panose="020B0806030504020204"/>
      <p:regular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slides/slide16.xml" Type="http://schemas.openxmlformats.org/officeDocument/2006/relationships/slide"/><Relationship Id="rId22" Target="slides/slide17.xml" Type="http://schemas.openxmlformats.org/officeDocument/2006/relationships/slide"/><Relationship Id="rId23" Target="slides/slide18.xml" Type="http://schemas.openxmlformats.org/officeDocument/2006/relationships/slide"/><Relationship Id="rId24" Target="slides/slide19.xml" Type="http://schemas.openxmlformats.org/officeDocument/2006/relationships/slide"/><Relationship Id="rId25" Target="fonts/font25.fntdata" Type="http://schemas.openxmlformats.org/officeDocument/2006/relationships/font"/><Relationship Id="rId26" Target="fonts/font26.fntdata" Type="http://schemas.openxmlformats.org/officeDocument/2006/relationships/font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jpeg" Type="http://schemas.openxmlformats.org/officeDocument/2006/relationships/image"/><Relationship Id="rId4" Target="../media/image3.jpe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9.png" Type="http://schemas.openxmlformats.org/officeDocument/2006/relationships/image"/><Relationship Id="rId3" Target="../media/image40.png" Type="http://schemas.openxmlformats.org/officeDocument/2006/relationships/image"/><Relationship Id="rId4" Target="../media/image41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9.png" Type="http://schemas.openxmlformats.org/officeDocument/2006/relationships/image"/><Relationship Id="rId2" Target="../media/image42.jpeg" Type="http://schemas.openxmlformats.org/officeDocument/2006/relationships/image"/><Relationship Id="rId3" Target="../media/image43.png" Type="http://schemas.openxmlformats.org/officeDocument/2006/relationships/image"/><Relationship Id="rId4" Target="../media/image44.jpeg" Type="http://schemas.openxmlformats.org/officeDocument/2006/relationships/image"/><Relationship Id="rId5" Target="../media/image45.jpeg" Type="http://schemas.openxmlformats.org/officeDocument/2006/relationships/image"/><Relationship Id="rId6" Target="../media/image46.jpeg" Type="http://schemas.openxmlformats.org/officeDocument/2006/relationships/image"/><Relationship Id="rId7" Target="../media/image5.jpeg" Type="http://schemas.openxmlformats.org/officeDocument/2006/relationships/image"/><Relationship Id="rId8" Target="../media/image47.jpeg" Type="http://schemas.openxmlformats.org/officeDocument/2006/relationships/image"/><Relationship Id="rId9" Target="../media/image48.jpe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0.jpeg" Type="http://schemas.openxmlformats.org/officeDocument/2006/relationships/image"/><Relationship Id="rId3" Target="../media/image51.jpeg" Type="http://schemas.openxmlformats.org/officeDocument/2006/relationships/image"/><Relationship Id="rId4" Target="../media/image5.jpeg" Type="http://schemas.openxmlformats.org/officeDocument/2006/relationships/image"/><Relationship Id="rId5" Target="../media/image52.jpe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3.png" Type="http://schemas.openxmlformats.org/officeDocument/2006/relationships/image"/><Relationship Id="rId3" Target="../media/image54.png" Type="http://schemas.openxmlformats.org/officeDocument/2006/relationships/image"/><Relationship Id="rId4" Target="../media/image55.pn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4.png" Type="http://schemas.openxmlformats.org/officeDocument/2006/relationships/image"/><Relationship Id="rId11" Target="../media/image35.svg" Type="http://schemas.openxmlformats.org/officeDocument/2006/relationships/image"/><Relationship Id="rId2" Target="../media/image56.jpeg" Type="http://schemas.openxmlformats.org/officeDocument/2006/relationships/image"/><Relationship Id="rId3" Target="../media/image57.jpeg" Type="http://schemas.openxmlformats.org/officeDocument/2006/relationships/image"/><Relationship Id="rId4" Target="../media/image58.jpeg" Type="http://schemas.openxmlformats.org/officeDocument/2006/relationships/image"/><Relationship Id="rId5" Target="../media/image59.png" Type="http://schemas.openxmlformats.org/officeDocument/2006/relationships/image"/><Relationship Id="rId6" Target="../media/image60.jpeg" Type="http://schemas.openxmlformats.org/officeDocument/2006/relationships/image"/><Relationship Id="rId7" Target="../media/image5.jpeg" Type="http://schemas.openxmlformats.org/officeDocument/2006/relationships/image"/><Relationship Id="rId8" Target="../media/image61.png" Type="http://schemas.openxmlformats.org/officeDocument/2006/relationships/image"/><Relationship Id="rId9" Target="../media/image62.jpe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3.png" Type="http://schemas.openxmlformats.org/officeDocument/2006/relationships/image"/><Relationship Id="rId3" Target="../media/image64.png" Type="http://schemas.openxmlformats.org/officeDocument/2006/relationships/image"/><Relationship Id="rId4" Target="../media/image65.pn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6.png" Type="http://schemas.openxmlformats.org/officeDocument/2006/relationships/image"/><Relationship Id="rId3" Target="../media/image67.png" Type="http://schemas.openxmlformats.org/officeDocument/2006/relationships/image"/><Relationship Id="rId4" Target="../media/image68.pn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4.png" Type="http://schemas.openxmlformats.org/officeDocument/2006/relationships/image"/><Relationship Id="rId11" Target="../media/image35.svg" Type="http://schemas.openxmlformats.org/officeDocument/2006/relationships/image"/><Relationship Id="rId12" Target="../media/image76.png" Type="http://schemas.openxmlformats.org/officeDocument/2006/relationships/image"/><Relationship Id="rId13" Target="../media/image77.svg" Type="http://schemas.openxmlformats.org/officeDocument/2006/relationships/image"/><Relationship Id="rId2" Target="../media/image69.jpeg" Type="http://schemas.openxmlformats.org/officeDocument/2006/relationships/image"/><Relationship Id="rId3" Target="../media/image70.jpeg" Type="http://schemas.openxmlformats.org/officeDocument/2006/relationships/image"/><Relationship Id="rId4" Target="../media/image71.jpeg" Type="http://schemas.openxmlformats.org/officeDocument/2006/relationships/image"/><Relationship Id="rId5" Target="../media/image72.jpeg" Type="http://schemas.openxmlformats.org/officeDocument/2006/relationships/image"/><Relationship Id="rId6" Target="../media/image73.jpeg" Type="http://schemas.openxmlformats.org/officeDocument/2006/relationships/image"/><Relationship Id="rId7" Target="../media/image5.jpeg" Type="http://schemas.openxmlformats.org/officeDocument/2006/relationships/image"/><Relationship Id="rId8" Target="../media/image74.jpeg" Type="http://schemas.openxmlformats.org/officeDocument/2006/relationships/image"/><Relationship Id="rId9" Target="../media/image75.jpeg" Type="http://schemas.openxmlformats.org/officeDocument/2006/relationships/image"/></Relationships>
</file>

<file path=ppt/slides/_rels/slide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82.png" Type="http://schemas.openxmlformats.org/officeDocument/2006/relationships/image"/><Relationship Id="rId2" Target="../media/image78.jpeg" Type="http://schemas.openxmlformats.org/officeDocument/2006/relationships/image"/><Relationship Id="rId3" Target="../media/image79.jpeg" Type="http://schemas.openxmlformats.org/officeDocument/2006/relationships/image"/><Relationship Id="rId4" Target="../media/image30.jpeg" Type="http://schemas.openxmlformats.org/officeDocument/2006/relationships/image"/><Relationship Id="rId5" Target="../media/image50.jpeg" Type="http://schemas.openxmlformats.org/officeDocument/2006/relationships/image"/><Relationship Id="rId6" Target="../media/image80.png" Type="http://schemas.openxmlformats.org/officeDocument/2006/relationships/image"/><Relationship Id="rId7" Target="../media/image5.jpeg" Type="http://schemas.openxmlformats.org/officeDocument/2006/relationships/image"/><Relationship Id="rId8" Target="../media/image81.jpeg" Type="http://schemas.openxmlformats.org/officeDocument/2006/relationships/image"/><Relationship Id="rId9" Target="../media/image57.jpeg" Type="http://schemas.openxmlformats.org/officeDocument/2006/relationships/image"/></Relationships>
</file>

<file path=ppt/slides/_rels/slide1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jpeg" Type="http://schemas.openxmlformats.org/officeDocument/2006/relationships/image"/><Relationship Id="rId3" Target="../media/image2.jpeg" Type="http://schemas.openxmlformats.org/officeDocument/2006/relationships/image"/><Relationship Id="rId4" Target="../media/image3.jpe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jpeg" Type="http://schemas.openxmlformats.org/officeDocument/2006/relationships/image"/><Relationship Id="rId3" Target="../media/image6.png" Type="http://schemas.openxmlformats.org/officeDocument/2006/relationships/image"/><Relationship Id="rId4" Target="../media/image7.png" Type="http://schemas.openxmlformats.org/officeDocument/2006/relationships/image"/><Relationship Id="rId5" Target="../media/image8.jpe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jpeg" Type="http://schemas.openxmlformats.org/officeDocument/2006/relationships/image"/><Relationship Id="rId3" Target="../media/image9.png" Type="http://schemas.openxmlformats.org/officeDocument/2006/relationships/image"/><Relationship Id="rId4" Target="../media/image10.png" Type="http://schemas.openxmlformats.org/officeDocument/2006/relationships/image"/><Relationship Id="rId5" Target="../media/image11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9.png" Type="http://schemas.openxmlformats.org/officeDocument/2006/relationships/image"/><Relationship Id="rId11" Target="../media/image20.svg" Type="http://schemas.openxmlformats.org/officeDocument/2006/relationships/image"/><Relationship Id="rId2" Target="../media/image12.jpeg" Type="http://schemas.openxmlformats.org/officeDocument/2006/relationships/image"/><Relationship Id="rId3" Target="../media/image13.jpeg" Type="http://schemas.openxmlformats.org/officeDocument/2006/relationships/image"/><Relationship Id="rId4" Target="../media/image14.jpeg" Type="http://schemas.openxmlformats.org/officeDocument/2006/relationships/image"/><Relationship Id="rId5" Target="../media/image15.jpeg" Type="http://schemas.openxmlformats.org/officeDocument/2006/relationships/image"/><Relationship Id="rId6" Target="../media/image16.jpeg" Type="http://schemas.openxmlformats.org/officeDocument/2006/relationships/image"/><Relationship Id="rId7" Target="../media/image5.jpeg" Type="http://schemas.openxmlformats.org/officeDocument/2006/relationships/image"/><Relationship Id="rId8" Target="../media/image17.jpeg" Type="http://schemas.openxmlformats.org/officeDocument/2006/relationships/image"/><Relationship Id="rId9" Target="../media/image18.jpe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1.png" Type="http://schemas.openxmlformats.org/officeDocument/2006/relationships/image"/><Relationship Id="rId3" Target="../media/image22.jpeg" Type="http://schemas.openxmlformats.org/officeDocument/2006/relationships/image"/><Relationship Id="rId4" Target="../media/image23.jpe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4.png" Type="http://schemas.openxmlformats.org/officeDocument/2006/relationships/image"/><Relationship Id="rId3" Target="../media/image25.png" Type="http://schemas.openxmlformats.org/officeDocument/2006/relationships/image"/><Relationship Id="rId4" Target="../media/image26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4.png" Type="http://schemas.openxmlformats.org/officeDocument/2006/relationships/image"/><Relationship Id="rId11" Target="../media/image35.svg" Type="http://schemas.openxmlformats.org/officeDocument/2006/relationships/image"/><Relationship Id="rId2" Target="../media/image27.png" Type="http://schemas.openxmlformats.org/officeDocument/2006/relationships/image"/><Relationship Id="rId3" Target="../media/image28.jpeg" Type="http://schemas.openxmlformats.org/officeDocument/2006/relationships/image"/><Relationship Id="rId4" Target="../media/image29.jpeg" Type="http://schemas.openxmlformats.org/officeDocument/2006/relationships/image"/><Relationship Id="rId5" Target="../media/image30.jpeg" Type="http://schemas.openxmlformats.org/officeDocument/2006/relationships/image"/><Relationship Id="rId6" Target="../media/image31.jpeg" Type="http://schemas.openxmlformats.org/officeDocument/2006/relationships/image"/><Relationship Id="rId7" Target="../media/image5.jpeg" Type="http://schemas.openxmlformats.org/officeDocument/2006/relationships/image"/><Relationship Id="rId8" Target="../media/image32.png" Type="http://schemas.openxmlformats.org/officeDocument/2006/relationships/image"/><Relationship Id="rId9" Target="../media/image33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6.png" Type="http://schemas.openxmlformats.org/officeDocument/2006/relationships/image"/><Relationship Id="rId3" Target="../media/image37.jpeg" Type="http://schemas.openxmlformats.org/officeDocument/2006/relationships/image"/><Relationship Id="rId4" Target="../media/image38.jpe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9144000" y="0"/>
            <a:ext cx="9144000" cy="10287000"/>
            <a:chOff x="0" y="0"/>
            <a:chExt cx="12192000" cy="13716000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32562" t="0" r="17437" b="0"/>
            <a:stretch>
              <a:fillRect/>
            </a:stretch>
          </p:blipFill>
          <p:spPr>
            <a:xfrm flipH="false" flipV="false">
              <a:off x="0" y="0"/>
              <a:ext cx="12192000" cy="13716000"/>
            </a:xfrm>
            <a:prstGeom prst="rect">
              <a:avLst/>
            </a:prstGeom>
          </p:spPr>
        </p:pic>
      </p:grpSp>
      <p:sp>
        <p:nvSpPr>
          <p:cNvPr name="Freeform 4" id="4"/>
          <p:cNvSpPr/>
          <p:nvPr/>
        </p:nvSpPr>
        <p:spPr>
          <a:xfrm flipH="false" flipV="false" rot="0">
            <a:off x="3896828" y="8368731"/>
            <a:ext cx="5247172" cy="1099720"/>
          </a:xfrm>
          <a:custGeom>
            <a:avLst/>
            <a:gdLst/>
            <a:ahLst/>
            <a:cxnLst/>
            <a:rect r="r" b="b" t="t" l="l"/>
            <a:pathLst>
              <a:path h="1099720" w="5247172">
                <a:moveTo>
                  <a:pt x="0" y="0"/>
                </a:moveTo>
                <a:lnTo>
                  <a:pt x="5247172" y="0"/>
                </a:lnTo>
                <a:lnTo>
                  <a:pt x="5247172" y="1099720"/>
                </a:lnTo>
                <a:lnTo>
                  <a:pt x="0" y="109972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217331" y="8262875"/>
            <a:ext cx="3592961" cy="1311431"/>
          </a:xfrm>
          <a:custGeom>
            <a:avLst/>
            <a:gdLst/>
            <a:ahLst/>
            <a:cxnLst/>
            <a:rect r="r" b="b" t="t" l="l"/>
            <a:pathLst>
              <a:path h="1311431" w="3592961">
                <a:moveTo>
                  <a:pt x="0" y="0"/>
                </a:moveTo>
                <a:lnTo>
                  <a:pt x="3592961" y="0"/>
                </a:lnTo>
                <a:lnTo>
                  <a:pt x="3592961" y="1311431"/>
                </a:lnTo>
                <a:lnTo>
                  <a:pt x="0" y="131143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1549203" y="3695975"/>
            <a:ext cx="6101291" cy="14475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2010"/>
              </a:lnSpc>
              <a:spcBef>
                <a:spcPct val="0"/>
              </a:spcBef>
            </a:pPr>
            <a:r>
              <a:rPr lang="en-US" b="true" sz="8007">
                <a:solidFill>
                  <a:srgbClr val="000000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SmartCities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028700" y="1019175"/>
            <a:ext cx="5780469" cy="7715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6000"/>
              </a:lnSpc>
              <a:spcBef>
                <a:spcPct val="0"/>
              </a:spcBef>
            </a:pPr>
            <a:r>
              <a:rPr lang="en-US" b="true" sz="5000">
                <a:solidFill>
                  <a:srgbClr val="000000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DiscoverEU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-571483" y="5273458"/>
            <a:ext cx="10342664" cy="11449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620"/>
              </a:lnSpc>
            </a:pPr>
            <a:r>
              <a:rPr lang="en-US" sz="3300" b="true">
                <a:solidFill>
                  <a:srgbClr val="000000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Jakub Nový     Vojtěch Coufal</a:t>
            </a:r>
          </a:p>
          <a:p>
            <a:pPr algn="ctr">
              <a:lnSpc>
                <a:spcPts val="4620"/>
              </a:lnSpc>
            </a:pPr>
            <a:r>
              <a:rPr lang="en-US" sz="3300" b="true">
                <a:solidFill>
                  <a:srgbClr val="000000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Jan Hozman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2391940" y="8623777"/>
            <a:ext cx="13504120" cy="9716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7679"/>
              </a:lnSpc>
              <a:spcBef>
                <a:spcPct val="0"/>
              </a:spcBef>
            </a:pPr>
            <a:r>
              <a:rPr lang="en-US" b="true" sz="6399">
                <a:solidFill>
                  <a:srgbClr val="000000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Ubytování</a:t>
            </a:r>
          </a:p>
        </p:txBody>
      </p:sp>
      <p:grpSp>
        <p:nvGrpSpPr>
          <p:cNvPr name="Group 3" id="3"/>
          <p:cNvGrpSpPr/>
          <p:nvPr/>
        </p:nvGrpSpPr>
        <p:grpSpPr>
          <a:xfrm rot="0">
            <a:off x="364474" y="2398754"/>
            <a:ext cx="4739886" cy="5489492"/>
            <a:chOff x="0" y="0"/>
            <a:chExt cx="6319849" cy="7319323"/>
          </a:xfrm>
        </p:grpSpPr>
        <p:pic>
          <p:nvPicPr>
            <p:cNvPr name="Picture 4" id="4"/>
            <p:cNvPicPr>
              <a:picLocks noChangeAspect="true"/>
            </p:cNvPicPr>
            <p:nvPr/>
          </p:nvPicPr>
          <p:blipFill>
            <a:blip r:embed="rId2"/>
            <a:srcRect l="0" t="6569" r="0" b="6569"/>
            <a:stretch>
              <a:fillRect/>
            </a:stretch>
          </p:blipFill>
          <p:spPr>
            <a:xfrm flipH="false" flipV="false">
              <a:off x="0" y="0"/>
              <a:ext cx="6319849" cy="7319323"/>
            </a:xfrm>
            <a:prstGeom prst="rect">
              <a:avLst/>
            </a:prstGeom>
          </p:spPr>
        </p:pic>
      </p:grpSp>
      <p:grpSp>
        <p:nvGrpSpPr>
          <p:cNvPr name="Group 5" id="5"/>
          <p:cNvGrpSpPr/>
          <p:nvPr/>
        </p:nvGrpSpPr>
        <p:grpSpPr>
          <a:xfrm rot="0">
            <a:off x="5371060" y="2398754"/>
            <a:ext cx="7623377" cy="5489492"/>
            <a:chOff x="0" y="0"/>
            <a:chExt cx="10164502" cy="7319323"/>
          </a:xfrm>
        </p:grpSpPr>
        <p:pic>
          <p:nvPicPr>
            <p:cNvPr name="Picture 6" id="6"/>
            <p:cNvPicPr>
              <a:picLocks noChangeAspect="true"/>
            </p:cNvPicPr>
            <p:nvPr/>
          </p:nvPicPr>
          <p:blipFill>
            <a:blip r:embed="rId3"/>
            <a:srcRect l="3853" t="0" r="3853" b="0"/>
            <a:stretch>
              <a:fillRect/>
            </a:stretch>
          </p:blipFill>
          <p:spPr>
            <a:xfrm flipH="false" flipV="false">
              <a:off x="0" y="0"/>
              <a:ext cx="10164502" cy="7319323"/>
            </a:xfrm>
            <a:prstGeom prst="rect">
              <a:avLst/>
            </a:prstGeom>
          </p:spPr>
        </p:pic>
      </p:grpSp>
      <p:grpSp>
        <p:nvGrpSpPr>
          <p:cNvPr name="Group 7" id="7"/>
          <p:cNvGrpSpPr/>
          <p:nvPr/>
        </p:nvGrpSpPr>
        <p:grpSpPr>
          <a:xfrm rot="0">
            <a:off x="13261137" y="2398754"/>
            <a:ext cx="4827874" cy="5489492"/>
            <a:chOff x="0" y="0"/>
            <a:chExt cx="6437165" cy="7319323"/>
          </a:xfrm>
        </p:grpSpPr>
        <p:pic>
          <p:nvPicPr>
            <p:cNvPr name="Picture 8" id="8"/>
            <p:cNvPicPr>
              <a:picLocks noChangeAspect="true"/>
            </p:cNvPicPr>
            <p:nvPr/>
          </p:nvPicPr>
          <p:blipFill>
            <a:blip r:embed="rId4"/>
            <a:srcRect l="35223" t="0" r="6327" b="0"/>
            <a:stretch>
              <a:fillRect/>
            </a:stretch>
          </p:blipFill>
          <p:spPr>
            <a:xfrm flipH="false" flipV="false">
              <a:off x="0" y="0"/>
              <a:ext cx="6437165" cy="7319323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4739886" cy="6549645"/>
            <a:chOff x="0" y="0"/>
            <a:chExt cx="6319849" cy="8732861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1754" t="0" r="1754" b="0"/>
            <a:stretch>
              <a:fillRect/>
            </a:stretch>
          </p:blipFill>
          <p:spPr>
            <a:xfrm flipH="false" flipV="false">
              <a:off x="0" y="0"/>
              <a:ext cx="6319849" cy="8732861"/>
            </a:xfrm>
            <a:prstGeom prst="rect">
              <a:avLst/>
            </a:prstGeom>
          </p:spPr>
        </p:pic>
      </p:grpSp>
      <p:grpSp>
        <p:nvGrpSpPr>
          <p:cNvPr name="Group 4" id="4"/>
          <p:cNvGrpSpPr/>
          <p:nvPr/>
        </p:nvGrpSpPr>
        <p:grpSpPr>
          <a:xfrm rot="0">
            <a:off x="0" y="6749838"/>
            <a:ext cx="4739886" cy="3537162"/>
            <a:chOff x="0" y="0"/>
            <a:chExt cx="6319849" cy="4716216"/>
          </a:xfrm>
        </p:grpSpPr>
        <p:pic>
          <p:nvPicPr>
            <p:cNvPr name="Picture 5" id="5"/>
            <p:cNvPicPr>
              <a:picLocks noChangeAspect="true"/>
            </p:cNvPicPr>
            <p:nvPr/>
          </p:nvPicPr>
          <p:blipFill>
            <a:blip r:embed="rId3"/>
            <a:srcRect l="0" t="29011" r="0" b="29011"/>
            <a:stretch>
              <a:fillRect/>
            </a:stretch>
          </p:blipFill>
          <p:spPr>
            <a:xfrm flipH="false" flipV="false">
              <a:off x="0" y="0"/>
              <a:ext cx="6319849" cy="4716216"/>
            </a:xfrm>
            <a:prstGeom prst="rect">
              <a:avLst/>
            </a:prstGeom>
          </p:spPr>
        </p:pic>
      </p:grpSp>
      <p:grpSp>
        <p:nvGrpSpPr>
          <p:cNvPr name="Group 6" id="6"/>
          <p:cNvGrpSpPr/>
          <p:nvPr/>
        </p:nvGrpSpPr>
        <p:grpSpPr>
          <a:xfrm rot="0">
            <a:off x="4908226" y="6749838"/>
            <a:ext cx="4107611" cy="3537162"/>
            <a:chOff x="0" y="0"/>
            <a:chExt cx="5476815" cy="4716216"/>
          </a:xfrm>
        </p:grpSpPr>
        <p:pic>
          <p:nvPicPr>
            <p:cNvPr name="Picture 7" id="7"/>
            <p:cNvPicPr>
              <a:picLocks noChangeAspect="true"/>
            </p:cNvPicPr>
            <p:nvPr/>
          </p:nvPicPr>
          <p:blipFill>
            <a:blip r:embed="rId4"/>
            <a:srcRect l="0" t="17707" r="0" b="17707"/>
            <a:stretch>
              <a:fillRect/>
            </a:stretch>
          </p:blipFill>
          <p:spPr>
            <a:xfrm flipH="false" flipV="false">
              <a:off x="0" y="0"/>
              <a:ext cx="5476815" cy="4716216"/>
            </a:xfrm>
            <a:prstGeom prst="rect">
              <a:avLst/>
            </a:prstGeom>
          </p:spPr>
        </p:pic>
      </p:grpSp>
      <p:grpSp>
        <p:nvGrpSpPr>
          <p:cNvPr name="Group 8" id="8"/>
          <p:cNvGrpSpPr/>
          <p:nvPr/>
        </p:nvGrpSpPr>
        <p:grpSpPr>
          <a:xfrm rot="0">
            <a:off x="9184176" y="6749838"/>
            <a:ext cx="4107611" cy="3537162"/>
            <a:chOff x="0" y="0"/>
            <a:chExt cx="5476815" cy="4716216"/>
          </a:xfrm>
        </p:grpSpPr>
        <p:pic>
          <p:nvPicPr>
            <p:cNvPr name="Picture 9" id="9"/>
            <p:cNvPicPr>
              <a:picLocks noChangeAspect="true"/>
            </p:cNvPicPr>
            <p:nvPr/>
          </p:nvPicPr>
          <p:blipFill>
            <a:blip r:embed="rId5"/>
            <a:srcRect l="0" t="17707" r="0" b="17707"/>
            <a:stretch>
              <a:fillRect/>
            </a:stretch>
          </p:blipFill>
          <p:spPr>
            <a:xfrm flipH="false" flipV="false">
              <a:off x="0" y="0"/>
              <a:ext cx="5476815" cy="4716216"/>
            </a:xfrm>
            <a:prstGeom prst="rect">
              <a:avLst/>
            </a:prstGeom>
          </p:spPr>
        </p:pic>
      </p:grpSp>
      <p:grpSp>
        <p:nvGrpSpPr>
          <p:cNvPr name="Group 10" id="10"/>
          <p:cNvGrpSpPr/>
          <p:nvPr/>
        </p:nvGrpSpPr>
        <p:grpSpPr>
          <a:xfrm rot="0">
            <a:off x="13460126" y="5345310"/>
            <a:ext cx="4827874" cy="4941690"/>
            <a:chOff x="0" y="0"/>
            <a:chExt cx="6437165" cy="6588920"/>
          </a:xfrm>
        </p:grpSpPr>
        <p:pic>
          <p:nvPicPr>
            <p:cNvPr name="Picture 11" id="11"/>
            <p:cNvPicPr>
              <a:picLocks noChangeAspect="true"/>
            </p:cNvPicPr>
            <p:nvPr/>
          </p:nvPicPr>
          <p:blipFill>
            <a:blip r:embed="rId6"/>
            <a:srcRect l="0" t="201" r="0" b="23030"/>
            <a:stretch>
              <a:fillRect/>
            </a:stretch>
          </p:blipFill>
          <p:spPr>
            <a:xfrm flipH="false" flipV="false">
              <a:off x="0" y="0"/>
              <a:ext cx="6437165" cy="6588920"/>
            </a:xfrm>
            <a:prstGeom prst="rect">
              <a:avLst/>
            </a:prstGeom>
          </p:spPr>
        </p:pic>
      </p:grpSp>
      <p:grpSp>
        <p:nvGrpSpPr>
          <p:cNvPr name="Group 12" id="12"/>
          <p:cNvGrpSpPr/>
          <p:nvPr/>
        </p:nvGrpSpPr>
        <p:grpSpPr>
          <a:xfrm rot="0">
            <a:off x="13460126" y="0"/>
            <a:ext cx="4827874" cy="3525551"/>
            <a:chOff x="0" y="0"/>
            <a:chExt cx="6437165" cy="4700735"/>
          </a:xfrm>
        </p:grpSpPr>
        <p:pic>
          <p:nvPicPr>
            <p:cNvPr name="Picture 13" id="13"/>
            <p:cNvPicPr>
              <a:picLocks noChangeAspect="true"/>
            </p:cNvPicPr>
            <p:nvPr/>
          </p:nvPicPr>
          <p:blipFill>
            <a:blip r:embed="rId7"/>
            <a:srcRect l="23317" t="0" r="23317" b="0"/>
            <a:stretch>
              <a:fillRect/>
            </a:stretch>
          </p:blipFill>
          <p:spPr>
            <a:xfrm flipH="false" flipV="false">
              <a:off x="0" y="0"/>
              <a:ext cx="6437165" cy="4700735"/>
            </a:xfrm>
            <a:prstGeom prst="rect">
              <a:avLst/>
            </a:prstGeom>
          </p:spPr>
        </p:pic>
      </p:grpSp>
      <p:grpSp>
        <p:nvGrpSpPr>
          <p:cNvPr name="Group 14" id="14"/>
          <p:cNvGrpSpPr/>
          <p:nvPr/>
        </p:nvGrpSpPr>
        <p:grpSpPr>
          <a:xfrm rot="0">
            <a:off x="13460126" y="0"/>
            <a:ext cx="4827874" cy="5143500"/>
            <a:chOff x="0" y="0"/>
            <a:chExt cx="6437165" cy="6858000"/>
          </a:xfrm>
        </p:grpSpPr>
        <p:pic>
          <p:nvPicPr>
            <p:cNvPr name="Picture 15" id="15"/>
            <p:cNvPicPr>
              <a:picLocks noChangeAspect="true"/>
            </p:cNvPicPr>
            <p:nvPr/>
          </p:nvPicPr>
          <p:blipFill>
            <a:blip r:embed="rId8"/>
            <a:srcRect l="0" t="3135" r="0" b="16961"/>
            <a:stretch>
              <a:fillRect/>
            </a:stretch>
          </p:blipFill>
          <p:spPr>
            <a:xfrm flipH="false" flipV="false">
              <a:off x="0" y="0"/>
              <a:ext cx="6437165" cy="6858000"/>
            </a:xfrm>
            <a:prstGeom prst="rect">
              <a:avLst/>
            </a:prstGeom>
          </p:spPr>
        </p:pic>
      </p:grpSp>
      <p:grpSp>
        <p:nvGrpSpPr>
          <p:cNvPr name="Group 16" id="16"/>
          <p:cNvGrpSpPr/>
          <p:nvPr/>
        </p:nvGrpSpPr>
        <p:grpSpPr>
          <a:xfrm rot="0">
            <a:off x="4908226" y="0"/>
            <a:ext cx="8383562" cy="3525551"/>
            <a:chOff x="0" y="0"/>
            <a:chExt cx="11178082" cy="4700735"/>
          </a:xfrm>
        </p:grpSpPr>
        <p:pic>
          <p:nvPicPr>
            <p:cNvPr name="Picture 17" id="17"/>
            <p:cNvPicPr>
              <a:picLocks noChangeAspect="true"/>
            </p:cNvPicPr>
            <p:nvPr/>
          </p:nvPicPr>
          <p:blipFill>
            <a:blip r:embed="rId9"/>
            <a:srcRect l="0" t="21964" r="0" b="21964"/>
            <a:stretch>
              <a:fillRect/>
            </a:stretch>
          </p:blipFill>
          <p:spPr>
            <a:xfrm flipH="false" flipV="false">
              <a:off x="0" y="0"/>
              <a:ext cx="11178082" cy="4700735"/>
            </a:xfrm>
            <a:prstGeom prst="rect">
              <a:avLst/>
            </a:prstGeom>
          </p:spPr>
        </p:pic>
      </p:grpSp>
      <p:sp>
        <p:nvSpPr>
          <p:cNvPr name="TextBox 18" id="18"/>
          <p:cNvSpPr txBox="true"/>
          <p:nvPr/>
        </p:nvSpPr>
        <p:spPr>
          <a:xfrm rot="0">
            <a:off x="6213804" y="4651920"/>
            <a:ext cx="7077983" cy="9715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7679"/>
              </a:lnSpc>
              <a:spcBef>
                <a:spcPct val="0"/>
              </a:spcBef>
            </a:pPr>
            <a:r>
              <a:rPr lang="en-US" b="true" sz="6399">
                <a:solidFill>
                  <a:srgbClr val="000000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Barcelona</a:t>
            </a:r>
          </a:p>
        </p:txBody>
      </p:sp>
      <p:sp>
        <p:nvSpPr>
          <p:cNvPr name="Freeform 19" id="19"/>
          <p:cNvSpPr/>
          <p:nvPr/>
        </p:nvSpPr>
        <p:spPr>
          <a:xfrm flipH="false" flipV="false" rot="0">
            <a:off x="6408773" y="4769087"/>
            <a:ext cx="1106516" cy="737216"/>
          </a:xfrm>
          <a:custGeom>
            <a:avLst/>
            <a:gdLst/>
            <a:ahLst/>
            <a:cxnLst/>
            <a:rect r="r" b="b" t="t" l="l"/>
            <a:pathLst>
              <a:path h="737216" w="1106516">
                <a:moveTo>
                  <a:pt x="0" y="0"/>
                </a:moveTo>
                <a:lnTo>
                  <a:pt x="1106516" y="0"/>
                </a:lnTo>
                <a:lnTo>
                  <a:pt x="1106516" y="737216"/>
                </a:lnTo>
                <a:lnTo>
                  <a:pt x="0" y="73721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364474" y="1517893"/>
            <a:ext cx="4739886" cy="6370353"/>
            <a:chOff x="0" y="0"/>
            <a:chExt cx="6319849" cy="8493804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561" t="0" r="561" b="0"/>
            <a:stretch>
              <a:fillRect/>
            </a:stretch>
          </p:blipFill>
          <p:spPr>
            <a:xfrm flipH="false" flipV="false">
              <a:off x="0" y="0"/>
              <a:ext cx="6319849" cy="8493804"/>
            </a:xfrm>
            <a:prstGeom prst="rect">
              <a:avLst/>
            </a:prstGeom>
          </p:spPr>
        </p:pic>
      </p:grpSp>
      <p:grpSp>
        <p:nvGrpSpPr>
          <p:cNvPr name="Group 4" id="4"/>
          <p:cNvGrpSpPr/>
          <p:nvPr/>
        </p:nvGrpSpPr>
        <p:grpSpPr>
          <a:xfrm rot="0">
            <a:off x="5371060" y="1517893"/>
            <a:ext cx="7623377" cy="6370353"/>
            <a:chOff x="0" y="0"/>
            <a:chExt cx="10164502" cy="8493804"/>
          </a:xfrm>
        </p:grpSpPr>
        <p:pic>
          <p:nvPicPr>
            <p:cNvPr name="Picture 5" id="5"/>
            <p:cNvPicPr>
              <a:picLocks noChangeAspect="true"/>
            </p:cNvPicPr>
            <p:nvPr/>
          </p:nvPicPr>
          <p:blipFill>
            <a:blip r:embed="rId3"/>
            <a:srcRect l="0" t="18949" r="0" b="34045"/>
            <a:stretch>
              <a:fillRect/>
            </a:stretch>
          </p:blipFill>
          <p:spPr>
            <a:xfrm flipH="false" flipV="false">
              <a:off x="0" y="0"/>
              <a:ext cx="10164502" cy="8493804"/>
            </a:xfrm>
            <a:prstGeom prst="rect">
              <a:avLst/>
            </a:prstGeom>
          </p:spPr>
        </p:pic>
      </p:grpSp>
      <p:grpSp>
        <p:nvGrpSpPr>
          <p:cNvPr name="Group 6" id="6"/>
          <p:cNvGrpSpPr/>
          <p:nvPr/>
        </p:nvGrpSpPr>
        <p:grpSpPr>
          <a:xfrm rot="0">
            <a:off x="13261137" y="2398754"/>
            <a:ext cx="4827874" cy="5489492"/>
            <a:chOff x="0" y="0"/>
            <a:chExt cx="6437165" cy="7319323"/>
          </a:xfrm>
        </p:grpSpPr>
        <p:pic>
          <p:nvPicPr>
            <p:cNvPr name="Picture 7" id="7"/>
            <p:cNvPicPr>
              <a:picLocks noChangeAspect="true"/>
            </p:cNvPicPr>
            <p:nvPr/>
          </p:nvPicPr>
          <p:blipFill>
            <a:blip r:embed="rId4"/>
            <a:srcRect l="32863" t="0" r="32863" b="0"/>
            <a:stretch>
              <a:fillRect/>
            </a:stretch>
          </p:blipFill>
          <p:spPr>
            <a:xfrm flipH="false" flipV="false">
              <a:off x="0" y="0"/>
              <a:ext cx="6437165" cy="7319323"/>
            </a:xfrm>
            <a:prstGeom prst="rect">
              <a:avLst/>
            </a:prstGeom>
          </p:spPr>
        </p:pic>
      </p:grpSp>
      <p:grpSp>
        <p:nvGrpSpPr>
          <p:cNvPr name="Group 8" id="8"/>
          <p:cNvGrpSpPr/>
          <p:nvPr/>
        </p:nvGrpSpPr>
        <p:grpSpPr>
          <a:xfrm rot="0">
            <a:off x="13261137" y="1517893"/>
            <a:ext cx="4827874" cy="6370353"/>
            <a:chOff x="0" y="0"/>
            <a:chExt cx="6437165" cy="8493804"/>
          </a:xfrm>
        </p:grpSpPr>
        <p:pic>
          <p:nvPicPr>
            <p:cNvPr name="Picture 9" id="9"/>
            <p:cNvPicPr>
              <a:picLocks noChangeAspect="true"/>
            </p:cNvPicPr>
            <p:nvPr/>
          </p:nvPicPr>
          <p:blipFill>
            <a:blip r:embed="rId5"/>
            <a:srcRect l="0" t="354" r="0" b="354"/>
            <a:stretch>
              <a:fillRect/>
            </a:stretch>
          </p:blipFill>
          <p:spPr>
            <a:xfrm flipH="false" flipV="false">
              <a:off x="0" y="0"/>
              <a:ext cx="6437165" cy="8493804"/>
            </a:xfrm>
            <a:prstGeom prst="rect">
              <a:avLst/>
            </a:prstGeom>
          </p:spPr>
        </p:pic>
      </p:grpSp>
      <p:sp>
        <p:nvSpPr>
          <p:cNvPr name="TextBox 10" id="10"/>
          <p:cNvSpPr txBox="true"/>
          <p:nvPr/>
        </p:nvSpPr>
        <p:spPr>
          <a:xfrm rot="0">
            <a:off x="2391940" y="8623777"/>
            <a:ext cx="13504120" cy="9716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7679"/>
              </a:lnSpc>
              <a:spcBef>
                <a:spcPct val="0"/>
              </a:spcBef>
            </a:pPr>
            <a:r>
              <a:rPr lang="en-US" b="true" sz="6399">
                <a:solidFill>
                  <a:srgbClr val="000000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Cesta</a:t>
            </a: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364474" y="2398754"/>
            <a:ext cx="4739886" cy="5489492"/>
            <a:chOff x="0" y="0"/>
            <a:chExt cx="6319849" cy="7319323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0" t="6569" r="0" b="6569"/>
            <a:stretch>
              <a:fillRect/>
            </a:stretch>
          </p:blipFill>
          <p:spPr>
            <a:xfrm flipH="false" flipV="false">
              <a:off x="0" y="0"/>
              <a:ext cx="6319849" cy="7319323"/>
            </a:xfrm>
            <a:prstGeom prst="rect">
              <a:avLst/>
            </a:prstGeom>
          </p:spPr>
        </p:pic>
      </p:grpSp>
      <p:grpSp>
        <p:nvGrpSpPr>
          <p:cNvPr name="Group 4" id="4"/>
          <p:cNvGrpSpPr/>
          <p:nvPr/>
        </p:nvGrpSpPr>
        <p:grpSpPr>
          <a:xfrm rot="0">
            <a:off x="5371060" y="2398754"/>
            <a:ext cx="7623377" cy="5489492"/>
            <a:chOff x="0" y="0"/>
            <a:chExt cx="10164502" cy="7319323"/>
          </a:xfrm>
        </p:grpSpPr>
        <p:pic>
          <p:nvPicPr>
            <p:cNvPr name="Picture 5" id="5"/>
            <p:cNvPicPr>
              <a:picLocks noChangeAspect="true"/>
            </p:cNvPicPr>
            <p:nvPr/>
          </p:nvPicPr>
          <p:blipFill>
            <a:blip r:embed="rId3"/>
            <a:srcRect l="1041" t="24629" r="19454" b="32008"/>
            <a:stretch>
              <a:fillRect/>
            </a:stretch>
          </p:blipFill>
          <p:spPr>
            <a:xfrm flipH="false" flipV="false">
              <a:off x="0" y="0"/>
              <a:ext cx="10164502" cy="7319323"/>
            </a:xfrm>
            <a:prstGeom prst="rect">
              <a:avLst/>
            </a:prstGeom>
          </p:spPr>
        </p:pic>
      </p:grpSp>
      <p:grpSp>
        <p:nvGrpSpPr>
          <p:cNvPr name="Group 6" id="6"/>
          <p:cNvGrpSpPr/>
          <p:nvPr/>
        </p:nvGrpSpPr>
        <p:grpSpPr>
          <a:xfrm rot="0">
            <a:off x="13261137" y="2398754"/>
            <a:ext cx="4827874" cy="5489492"/>
            <a:chOff x="0" y="0"/>
            <a:chExt cx="6437165" cy="7319323"/>
          </a:xfrm>
        </p:grpSpPr>
        <p:pic>
          <p:nvPicPr>
            <p:cNvPr name="Picture 7" id="7"/>
            <p:cNvPicPr>
              <a:picLocks noChangeAspect="true"/>
            </p:cNvPicPr>
            <p:nvPr/>
          </p:nvPicPr>
          <p:blipFill>
            <a:blip r:embed="rId4"/>
            <a:srcRect l="0" t="8213" r="0" b="8213"/>
            <a:stretch>
              <a:fillRect/>
            </a:stretch>
          </p:blipFill>
          <p:spPr>
            <a:xfrm flipH="false" flipV="false">
              <a:off x="0" y="0"/>
              <a:ext cx="6437165" cy="7319323"/>
            </a:xfrm>
            <a:prstGeom prst="rect">
              <a:avLst/>
            </a:prstGeom>
          </p:spPr>
        </p:pic>
      </p:grpSp>
      <p:sp>
        <p:nvSpPr>
          <p:cNvPr name="TextBox 8" id="8"/>
          <p:cNvSpPr txBox="true"/>
          <p:nvPr/>
        </p:nvSpPr>
        <p:spPr>
          <a:xfrm rot="0">
            <a:off x="2391940" y="8623802"/>
            <a:ext cx="13504120" cy="9715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7679"/>
              </a:lnSpc>
              <a:spcBef>
                <a:spcPct val="0"/>
              </a:spcBef>
            </a:pPr>
            <a:r>
              <a:rPr lang="en-US" b="true" sz="6399">
                <a:solidFill>
                  <a:srgbClr val="000000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Ubytování </a:t>
            </a: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4739886" cy="6549645"/>
            <a:chOff x="0" y="0"/>
            <a:chExt cx="6319849" cy="8732861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1942" t="0" r="1942" b="0"/>
            <a:stretch>
              <a:fillRect/>
            </a:stretch>
          </p:blipFill>
          <p:spPr>
            <a:xfrm flipH="false" flipV="false">
              <a:off x="0" y="0"/>
              <a:ext cx="6319849" cy="8732861"/>
            </a:xfrm>
            <a:prstGeom prst="rect">
              <a:avLst/>
            </a:prstGeom>
          </p:spPr>
        </p:pic>
      </p:grpSp>
      <p:grpSp>
        <p:nvGrpSpPr>
          <p:cNvPr name="Group 4" id="4"/>
          <p:cNvGrpSpPr/>
          <p:nvPr/>
        </p:nvGrpSpPr>
        <p:grpSpPr>
          <a:xfrm rot="0">
            <a:off x="0" y="6749838"/>
            <a:ext cx="4739886" cy="3537162"/>
            <a:chOff x="0" y="0"/>
            <a:chExt cx="6319849" cy="4716216"/>
          </a:xfrm>
        </p:grpSpPr>
        <p:pic>
          <p:nvPicPr>
            <p:cNvPr name="Picture 5" id="5"/>
            <p:cNvPicPr>
              <a:picLocks noChangeAspect="true"/>
            </p:cNvPicPr>
            <p:nvPr/>
          </p:nvPicPr>
          <p:blipFill>
            <a:blip r:embed="rId3"/>
            <a:srcRect l="0" t="22015" r="0" b="22015"/>
            <a:stretch>
              <a:fillRect/>
            </a:stretch>
          </p:blipFill>
          <p:spPr>
            <a:xfrm flipH="false" flipV="false">
              <a:off x="0" y="0"/>
              <a:ext cx="6319849" cy="4716216"/>
            </a:xfrm>
            <a:prstGeom prst="rect">
              <a:avLst/>
            </a:prstGeom>
          </p:spPr>
        </p:pic>
      </p:grpSp>
      <p:grpSp>
        <p:nvGrpSpPr>
          <p:cNvPr name="Group 6" id="6"/>
          <p:cNvGrpSpPr/>
          <p:nvPr/>
        </p:nvGrpSpPr>
        <p:grpSpPr>
          <a:xfrm rot="0">
            <a:off x="4908226" y="6749838"/>
            <a:ext cx="4107611" cy="3537162"/>
            <a:chOff x="0" y="0"/>
            <a:chExt cx="5476815" cy="4716216"/>
          </a:xfrm>
        </p:grpSpPr>
        <p:pic>
          <p:nvPicPr>
            <p:cNvPr name="Picture 7" id="7"/>
            <p:cNvPicPr>
              <a:picLocks noChangeAspect="true"/>
            </p:cNvPicPr>
            <p:nvPr/>
          </p:nvPicPr>
          <p:blipFill>
            <a:blip r:embed="rId4"/>
            <a:srcRect l="0" t="17600" r="0" b="17600"/>
            <a:stretch>
              <a:fillRect/>
            </a:stretch>
          </p:blipFill>
          <p:spPr>
            <a:xfrm flipH="false" flipV="false">
              <a:off x="0" y="0"/>
              <a:ext cx="5476815" cy="4716216"/>
            </a:xfrm>
            <a:prstGeom prst="rect">
              <a:avLst/>
            </a:prstGeom>
          </p:spPr>
        </p:pic>
      </p:grpSp>
      <p:grpSp>
        <p:nvGrpSpPr>
          <p:cNvPr name="Group 8" id="8"/>
          <p:cNvGrpSpPr/>
          <p:nvPr/>
        </p:nvGrpSpPr>
        <p:grpSpPr>
          <a:xfrm rot="0">
            <a:off x="9184176" y="6749838"/>
            <a:ext cx="4107611" cy="3537162"/>
            <a:chOff x="0" y="0"/>
            <a:chExt cx="5476815" cy="4716216"/>
          </a:xfrm>
        </p:grpSpPr>
        <p:pic>
          <p:nvPicPr>
            <p:cNvPr name="Picture 9" id="9"/>
            <p:cNvPicPr>
              <a:picLocks noChangeAspect="true"/>
            </p:cNvPicPr>
            <p:nvPr/>
          </p:nvPicPr>
          <p:blipFill>
            <a:blip r:embed="rId5"/>
            <a:srcRect l="0" t="25780" r="0" b="25780"/>
            <a:stretch>
              <a:fillRect/>
            </a:stretch>
          </p:blipFill>
          <p:spPr>
            <a:xfrm flipH="false" flipV="false">
              <a:off x="0" y="0"/>
              <a:ext cx="5476815" cy="4716216"/>
            </a:xfrm>
            <a:prstGeom prst="rect">
              <a:avLst/>
            </a:prstGeom>
          </p:spPr>
        </p:pic>
      </p:grpSp>
      <p:grpSp>
        <p:nvGrpSpPr>
          <p:cNvPr name="Group 10" id="10"/>
          <p:cNvGrpSpPr/>
          <p:nvPr/>
        </p:nvGrpSpPr>
        <p:grpSpPr>
          <a:xfrm rot="0">
            <a:off x="13460126" y="3708418"/>
            <a:ext cx="4827874" cy="6578582"/>
            <a:chOff x="0" y="0"/>
            <a:chExt cx="6437165" cy="8771442"/>
          </a:xfrm>
        </p:grpSpPr>
        <p:pic>
          <p:nvPicPr>
            <p:cNvPr name="Picture 11" id="11"/>
            <p:cNvPicPr>
              <a:picLocks noChangeAspect="true"/>
            </p:cNvPicPr>
            <p:nvPr/>
          </p:nvPicPr>
          <p:blipFill>
            <a:blip r:embed="rId6"/>
            <a:srcRect l="1237" t="0" r="1237" b="0"/>
            <a:stretch>
              <a:fillRect/>
            </a:stretch>
          </p:blipFill>
          <p:spPr>
            <a:xfrm flipH="false" flipV="false">
              <a:off x="0" y="0"/>
              <a:ext cx="6437165" cy="8771442"/>
            </a:xfrm>
            <a:prstGeom prst="rect">
              <a:avLst/>
            </a:prstGeom>
          </p:spPr>
        </p:pic>
      </p:grpSp>
      <p:grpSp>
        <p:nvGrpSpPr>
          <p:cNvPr name="Group 12" id="12"/>
          <p:cNvGrpSpPr/>
          <p:nvPr/>
        </p:nvGrpSpPr>
        <p:grpSpPr>
          <a:xfrm rot="0">
            <a:off x="13460126" y="0"/>
            <a:ext cx="4827874" cy="3525551"/>
            <a:chOff x="0" y="0"/>
            <a:chExt cx="6437165" cy="4700735"/>
          </a:xfrm>
        </p:grpSpPr>
        <p:pic>
          <p:nvPicPr>
            <p:cNvPr name="Picture 13" id="13"/>
            <p:cNvPicPr>
              <a:picLocks noChangeAspect="true"/>
            </p:cNvPicPr>
            <p:nvPr/>
          </p:nvPicPr>
          <p:blipFill>
            <a:blip r:embed="rId7"/>
            <a:srcRect l="23317" t="0" r="23317" b="0"/>
            <a:stretch>
              <a:fillRect/>
            </a:stretch>
          </p:blipFill>
          <p:spPr>
            <a:xfrm flipH="false" flipV="false">
              <a:off x="0" y="0"/>
              <a:ext cx="6437165" cy="4700735"/>
            </a:xfrm>
            <a:prstGeom prst="rect">
              <a:avLst/>
            </a:prstGeom>
          </p:spPr>
        </p:pic>
      </p:grpSp>
      <p:grpSp>
        <p:nvGrpSpPr>
          <p:cNvPr name="Group 14" id="14"/>
          <p:cNvGrpSpPr/>
          <p:nvPr/>
        </p:nvGrpSpPr>
        <p:grpSpPr>
          <a:xfrm rot="0">
            <a:off x="13460126" y="0"/>
            <a:ext cx="4827874" cy="3525551"/>
            <a:chOff x="0" y="0"/>
            <a:chExt cx="6437165" cy="4700735"/>
          </a:xfrm>
        </p:grpSpPr>
        <p:pic>
          <p:nvPicPr>
            <p:cNvPr name="Picture 15" id="15"/>
            <p:cNvPicPr>
              <a:picLocks noChangeAspect="true"/>
            </p:cNvPicPr>
            <p:nvPr/>
          </p:nvPicPr>
          <p:blipFill>
            <a:blip r:embed="rId8"/>
            <a:srcRect l="0" t="29461" r="0" b="29461"/>
            <a:stretch>
              <a:fillRect/>
            </a:stretch>
          </p:blipFill>
          <p:spPr>
            <a:xfrm flipH="false" flipV="false">
              <a:off x="0" y="0"/>
              <a:ext cx="6437165" cy="4700735"/>
            </a:xfrm>
            <a:prstGeom prst="rect">
              <a:avLst/>
            </a:prstGeom>
          </p:spPr>
        </p:pic>
      </p:grpSp>
      <p:grpSp>
        <p:nvGrpSpPr>
          <p:cNvPr name="Group 16" id="16"/>
          <p:cNvGrpSpPr/>
          <p:nvPr/>
        </p:nvGrpSpPr>
        <p:grpSpPr>
          <a:xfrm rot="0">
            <a:off x="4908226" y="0"/>
            <a:ext cx="8383562" cy="3525551"/>
            <a:chOff x="0" y="0"/>
            <a:chExt cx="11178082" cy="4700735"/>
          </a:xfrm>
        </p:grpSpPr>
        <p:pic>
          <p:nvPicPr>
            <p:cNvPr name="Picture 17" id="17"/>
            <p:cNvPicPr>
              <a:picLocks noChangeAspect="true"/>
            </p:cNvPicPr>
            <p:nvPr/>
          </p:nvPicPr>
          <p:blipFill>
            <a:blip r:embed="rId9"/>
            <a:srcRect l="0" t="34177" r="0" b="34177"/>
            <a:stretch>
              <a:fillRect/>
            </a:stretch>
          </p:blipFill>
          <p:spPr>
            <a:xfrm flipH="false" flipV="false">
              <a:off x="0" y="0"/>
              <a:ext cx="11178082" cy="4700735"/>
            </a:xfrm>
            <a:prstGeom prst="rect">
              <a:avLst/>
            </a:prstGeom>
          </p:spPr>
        </p:pic>
      </p:grpSp>
      <p:sp>
        <p:nvSpPr>
          <p:cNvPr name="Freeform 18" id="18"/>
          <p:cNvSpPr/>
          <p:nvPr/>
        </p:nvSpPr>
        <p:spPr>
          <a:xfrm flipH="false" flipV="false" rot="0">
            <a:off x="6797357" y="4774892"/>
            <a:ext cx="1021332" cy="737216"/>
          </a:xfrm>
          <a:custGeom>
            <a:avLst/>
            <a:gdLst/>
            <a:ahLst/>
            <a:cxnLst/>
            <a:rect r="r" b="b" t="t" l="l"/>
            <a:pathLst>
              <a:path h="737216" w="1021332">
                <a:moveTo>
                  <a:pt x="0" y="0"/>
                </a:moveTo>
                <a:lnTo>
                  <a:pt x="1021332" y="0"/>
                </a:lnTo>
                <a:lnTo>
                  <a:pt x="1021332" y="737216"/>
                </a:lnTo>
                <a:lnTo>
                  <a:pt x="0" y="73721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9" id="19"/>
          <p:cNvSpPr txBox="true"/>
          <p:nvPr/>
        </p:nvSpPr>
        <p:spPr>
          <a:xfrm rot="0">
            <a:off x="6213804" y="4657725"/>
            <a:ext cx="7077983" cy="9715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7679"/>
              </a:lnSpc>
              <a:spcBef>
                <a:spcPct val="0"/>
              </a:spcBef>
            </a:pPr>
            <a:r>
              <a:rPr lang="en-US" b="true" sz="6399">
                <a:solidFill>
                  <a:srgbClr val="000000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Le Mans</a:t>
            </a:r>
          </a:p>
        </p:txBody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364474" y="2398754"/>
            <a:ext cx="4739886" cy="5489492"/>
            <a:chOff x="0" y="0"/>
            <a:chExt cx="6319849" cy="7319323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25715" t="0" r="25715" b="0"/>
            <a:stretch>
              <a:fillRect/>
            </a:stretch>
          </p:blipFill>
          <p:spPr>
            <a:xfrm flipH="false" flipV="false">
              <a:off x="0" y="0"/>
              <a:ext cx="6319849" cy="7319323"/>
            </a:xfrm>
            <a:prstGeom prst="rect">
              <a:avLst/>
            </a:prstGeom>
          </p:spPr>
        </p:pic>
      </p:grpSp>
      <p:grpSp>
        <p:nvGrpSpPr>
          <p:cNvPr name="Group 4" id="4"/>
          <p:cNvGrpSpPr/>
          <p:nvPr/>
        </p:nvGrpSpPr>
        <p:grpSpPr>
          <a:xfrm rot="0">
            <a:off x="5371060" y="2398754"/>
            <a:ext cx="7623377" cy="5489492"/>
            <a:chOff x="0" y="0"/>
            <a:chExt cx="10164502" cy="7319323"/>
          </a:xfrm>
        </p:grpSpPr>
        <p:pic>
          <p:nvPicPr>
            <p:cNvPr name="Picture 5" id="5"/>
            <p:cNvPicPr>
              <a:picLocks noChangeAspect="true"/>
            </p:cNvPicPr>
            <p:nvPr/>
          </p:nvPicPr>
          <p:blipFill>
            <a:blip r:embed="rId3"/>
            <a:srcRect l="7210" t="0" r="7210" b="0"/>
            <a:stretch>
              <a:fillRect/>
            </a:stretch>
          </p:blipFill>
          <p:spPr>
            <a:xfrm flipH="false" flipV="false">
              <a:off x="0" y="0"/>
              <a:ext cx="10164502" cy="7319323"/>
            </a:xfrm>
            <a:prstGeom prst="rect">
              <a:avLst/>
            </a:prstGeom>
          </p:spPr>
        </p:pic>
      </p:grpSp>
      <p:grpSp>
        <p:nvGrpSpPr>
          <p:cNvPr name="Group 6" id="6"/>
          <p:cNvGrpSpPr/>
          <p:nvPr/>
        </p:nvGrpSpPr>
        <p:grpSpPr>
          <a:xfrm rot="0">
            <a:off x="13261137" y="2398754"/>
            <a:ext cx="4827874" cy="5489492"/>
            <a:chOff x="0" y="0"/>
            <a:chExt cx="6437165" cy="7319323"/>
          </a:xfrm>
        </p:grpSpPr>
        <p:pic>
          <p:nvPicPr>
            <p:cNvPr name="Picture 7" id="7"/>
            <p:cNvPicPr>
              <a:picLocks noChangeAspect="true"/>
            </p:cNvPicPr>
            <p:nvPr/>
          </p:nvPicPr>
          <p:blipFill>
            <a:blip r:embed="rId4"/>
            <a:srcRect l="20757" t="0" r="20757" b="0"/>
            <a:stretch>
              <a:fillRect/>
            </a:stretch>
          </p:blipFill>
          <p:spPr>
            <a:xfrm flipH="false" flipV="false">
              <a:off x="0" y="0"/>
              <a:ext cx="6437165" cy="7319323"/>
            </a:xfrm>
            <a:prstGeom prst="rect">
              <a:avLst/>
            </a:prstGeom>
          </p:spPr>
        </p:pic>
      </p:grpSp>
      <p:sp>
        <p:nvSpPr>
          <p:cNvPr name="TextBox 8" id="8"/>
          <p:cNvSpPr txBox="true"/>
          <p:nvPr/>
        </p:nvSpPr>
        <p:spPr>
          <a:xfrm rot="0">
            <a:off x="2391940" y="8623777"/>
            <a:ext cx="13504120" cy="9716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7679"/>
              </a:lnSpc>
              <a:spcBef>
                <a:spcPct val="0"/>
              </a:spcBef>
            </a:pPr>
            <a:r>
              <a:rPr lang="en-US" b="true" sz="6399">
                <a:solidFill>
                  <a:srgbClr val="000000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Cesta</a:t>
            </a:r>
          </a:p>
        </p:txBody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364474" y="2398754"/>
            <a:ext cx="4739886" cy="5489492"/>
            <a:chOff x="0" y="0"/>
            <a:chExt cx="6319849" cy="7319323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17203" t="0" r="18037" b="0"/>
            <a:stretch>
              <a:fillRect/>
            </a:stretch>
          </p:blipFill>
          <p:spPr>
            <a:xfrm flipH="false" flipV="false">
              <a:off x="0" y="0"/>
              <a:ext cx="6319849" cy="7319323"/>
            </a:xfrm>
            <a:prstGeom prst="rect">
              <a:avLst/>
            </a:prstGeom>
          </p:spPr>
        </p:pic>
      </p:grpSp>
      <p:grpSp>
        <p:nvGrpSpPr>
          <p:cNvPr name="Group 4" id="4"/>
          <p:cNvGrpSpPr/>
          <p:nvPr/>
        </p:nvGrpSpPr>
        <p:grpSpPr>
          <a:xfrm rot="0">
            <a:off x="5371060" y="2398754"/>
            <a:ext cx="7623377" cy="5489492"/>
            <a:chOff x="0" y="0"/>
            <a:chExt cx="10164502" cy="7319323"/>
          </a:xfrm>
        </p:grpSpPr>
        <p:pic>
          <p:nvPicPr>
            <p:cNvPr name="Picture 5" id="5"/>
            <p:cNvPicPr>
              <a:picLocks noChangeAspect="true"/>
            </p:cNvPicPr>
            <p:nvPr/>
          </p:nvPicPr>
          <p:blipFill>
            <a:blip r:embed="rId3"/>
            <a:srcRect l="3738" t="0" r="3738" b="0"/>
            <a:stretch>
              <a:fillRect/>
            </a:stretch>
          </p:blipFill>
          <p:spPr>
            <a:xfrm flipH="false" flipV="false">
              <a:off x="0" y="0"/>
              <a:ext cx="10164502" cy="7319323"/>
            </a:xfrm>
            <a:prstGeom prst="rect">
              <a:avLst/>
            </a:prstGeom>
          </p:spPr>
        </p:pic>
      </p:grpSp>
      <p:grpSp>
        <p:nvGrpSpPr>
          <p:cNvPr name="Group 6" id="6"/>
          <p:cNvGrpSpPr/>
          <p:nvPr/>
        </p:nvGrpSpPr>
        <p:grpSpPr>
          <a:xfrm rot="0">
            <a:off x="13261137" y="2398754"/>
            <a:ext cx="4827874" cy="5489492"/>
            <a:chOff x="0" y="0"/>
            <a:chExt cx="6437165" cy="7319323"/>
          </a:xfrm>
        </p:grpSpPr>
        <p:pic>
          <p:nvPicPr>
            <p:cNvPr name="Picture 7" id="7"/>
            <p:cNvPicPr>
              <a:picLocks noChangeAspect="true"/>
            </p:cNvPicPr>
            <p:nvPr/>
          </p:nvPicPr>
          <p:blipFill>
            <a:blip r:embed="rId4"/>
            <a:srcRect l="19261" t="0" r="31268" b="0"/>
            <a:stretch>
              <a:fillRect/>
            </a:stretch>
          </p:blipFill>
          <p:spPr>
            <a:xfrm flipH="false" flipV="false">
              <a:off x="0" y="0"/>
              <a:ext cx="6437165" cy="7319323"/>
            </a:xfrm>
            <a:prstGeom prst="rect">
              <a:avLst/>
            </a:prstGeom>
          </p:spPr>
        </p:pic>
      </p:grpSp>
      <p:sp>
        <p:nvSpPr>
          <p:cNvPr name="TextBox 8" id="8"/>
          <p:cNvSpPr txBox="true"/>
          <p:nvPr/>
        </p:nvSpPr>
        <p:spPr>
          <a:xfrm rot="0">
            <a:off x="2391940" y="8623802"/>
            <a:ext cx="13504120" cy="9715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7679"/>
              </a:lnSpc>
              <a:spcBef>
                <a:spcPct val="0"/>
              </a:spcBef>
            </a:pPr>
            <a:r>
              <a:rPr lang="en-US" b="true" sz="6399">
                <a:solidFill>
                  <a:srgbClr val="000000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Ubytování </a:t>
            </a:r>
          </a:p>
        </p:txBody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4739886" cy="6549645"/>
            <a:chOff x="0" y="0"/>
            <a:chExt cx="6319849" cy="8732861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1914" t="0" r="1914" b="0"/>
            <a:stretch>
              <a:fillRect/>
            </a:stretch>
          </p:blipFill>
          <p:spPr>
            <a:xfrm flipH="false" flipV="false">
              <a:off x="0" y="0"/>
              <a:ext cx="6319849" cy="8732861"/>
            </a:xfrm>
            <a:prstGeom prst="rect">
              <a:avLst/>
            </a:prstGeom>
          </p:spPr>
        </p:pic>
      </p:grpSp>
      <p:grpSp>
        <p:nvGrpSpPr>
          <p:cNvPr name="Group 4" id="4"/>
          <p:cNvGrpSpPr/>
          <p:nvPr/>
        </p:nvGrpSpPr>
        <p:grpSpPr>
          <a:xfrm rot="0">
            <a:off x="0" y="6749838"/>
            <a:ext cx="4739886" cy="3537162"/>
            <a:chOff x="0" y="0"/>
            <a:chExt cx="6319849" cy="4716216"/>
          </a:xfrm>
        </p:grpSpPr>
        <p:pic>
          <p:nvPicPr>
            <p:cNvPr name="Picture 5" id="5"/>
            <p:cNvPicPr>
              <a:picLocks noChangeAspect="true"/>
            </p:cNvPicPr>
            <p:nvPr/>
          </p:nvPicPr>
          <p:blipFill>
            <a:blip r:embed="rId3"/>
            <a:srcRect l="0" t="22015" r="0" b="22015"/>
            <a:stretch>
              <a:fillRect/>
            </a:stretch>
          </p:blipFill>
          <p:spPr>
            <a:xfrm flipH="false" flipV="false">
              <a:off x="0" y="0"/>
              <a:ext cx="6319849" cy="4716216"/>
            </a:xfrm>
            <a:prstGeom prst="rect">
              <a:avLst/>
            </a:prstGeom>
          </p:spPr>
        </p:pic>
      </p:grpSp>
      <p:grpSp>
        <p:nvGrpSpPr>
          <p:cNvPr name="Group 6" id="6"/>
          <p:cNvGrpSpPr/>
          <p:nvPr/>
        </p:nvGrpSpPr>
        <p:grpSpPr>
          <a:xfrm rot="0">
            <a:off x="4908226" y="6749838"/>
            <a:ext cx="4107611" cy="3537162"/>
            <a:chOff x="0" y="0"/>
            <a:chExt cx="5476815" cy="4716216"/>
          </a:xfrm>
        </p:grpSpPr>
        <p:pic>
          <p:nvPicPr>
            <p:cNvPr name="Picture 7" id="7"/>
            <p:cNvPicPr>
              <a:picLocks noChangeAspect="true"/>
            </p:cNvPicPr>
            <p:nvPr/>
          </p:nvPicPr>
          <p:blipFill>
            <a:blip r:embed="rId4"/>
            <a:srcRect l="0" t="17600" r="0" b="17600"/>
            <a:stretch>
              <a:fillRect/>
            </a:stretch>
          </p:blipFill>
          <p:spPr>
            <a:xfrm flipH="false" flipV="false">
              <a:off x="0" y="0"/>
              <a:ext cx="5476815" cy="4716216"/>
            </a:xfrm>
            <a:prstGeom prst="rect">
              <a:avLst/>
            </a:prstGeom>
          </p:spPr>
        </p:pic>
      </p:grpSp>
      <p:grpSp>
        <p:nvGrpSpPr>
          <p:cNvPr name="Group 8" id="8"/>
          <p:cNvGrpSpPr/>
          <p:nvPr/>
        </p:nvGrpSpPr>
        <p:grpSpPr>
          <a:xfrm rot="0">
            <a:off x="9184176" y="6749838"/>
            <a:ext cx="4107611" cy="3537162"/>
            <a:chOff x="0" y="0"/>
            <a:chExt cx="5476815" cy="4716216"/>
          </a:xfrm>
        </p:grpSpPr>
        <p:pic>
          <p:nvPicPr>
            <p:cNvPr name="Picture 9" id="9"/>
            <p:cNvPicPr>
              <a:picLocks noChangeAspect="true"/>
            </p:cNvPicPr>
            <p:nvPr/>
          </p:nvPicPr>
          <p:blipFill>
            <a:blip r:embed="rId5"/>
            <a:srcRect l="0" t="17581" r="0" b="17581"/>
            <a:stretch>
              <a:fillRect/>
            </a:stretch>
          </p:blipFill>
          <p:spPr>
            <a:xfrm flipH="false" flipV="false">
              <a:off x="0" y="0"/>
              <a:ext cx="5476815" cy="4716216"/>
            </a:xfrm>
            <a:prstGeom prst="rect">
              <a:avLst/>
            </a:prstGeom>
          </p:spPr>
        </p:pic>
      </p:grpSp>
      <p:grpSp>
        <p:nvGrpSpPr>
          <p:cNvPr name="Group 10" id="10"/>
          <p:cNvGrpSpPr/>
          <p:nvPr/>
        </p:nvGrpSpPr>
        <p:grpSpPr>
          <a:xfrm rot="0">
            <a:off x="13460126" y="3708418"/>
            <a:ext cx="4827874" cy="6578582"/>
            <a:chOff x="0" y="0"/>
            <a:chExt cx="6437165" cy="8771442"/>
          </a:xfrm>
        </p:grpSpPr>
        <p:pic>
          <p:nvPicPr>
            <p:cNvPr name="Picture 11" id="11"/>
            <p:cNvPicPr>
              <a:picLocks noChangeAspect="true"/>
            </p:cNvPicPr>
            <p:nvPr/>
          </p:nvPicPr>
          <p:blipFill>
            <a:blip r:embed="rId6"/>
            <a:srcRect l="1265" t="0" r="1265" b="0"/>
            <a:stretch>
              <a:fillRect/>
            </a:stretch>
          </p:blipFill>
          <p:spPr>
            <a:xfrm flipH="false" flipV="false">
              <a:off x="0" y="0"/>
              <a:ext cx="6437165" cy="8771442"/>
            </a:xfrm>
            <a:prstGeom prst="rect">
              <a:avLst/>
            </a:prstGeom>
          </p:spPr>
        </p:pic>
      </p:grpSp>
      <p:grpSp>
        <p:nvGrpSpPr>
          <p:cNvPr name="Group 12" id="12"/>
          <p:cNvGrpSpPr/>
          <p:nvPr/>
        </p:nvGrpSpPr>
        <p:grpSpPr>
          <a:xfrm rot="0">
            <a:off x="13460126" y="0"/>
            <a:ext cx="4827874" cy="3525551"/>
            <a:chOff x="0" y="0"/>
            <a:chExt cx="6437165" cy="4700735"/>
          </a:xfrm>
        </p:grpSpPr>
        <p:pic>
          <p:nvPicPr>
            <p:cNvPr name="Picture 13" id="13"/>
            <p:cNvPicPr>
              <a:picLocks noChangeAspect="true"/>
            </p:cNvPicPr>
            <p:nvPr/>
          </p:nvPicPr>
          <p:blipFill>
            <a:blip r:embed="rId7"/>
            <a:srcRect l="23317" t="0" r="23317" b="0"/>
            <a:stretch>
              <a:fillRect/>
            </a:stretch>
          </p:blipFill>
          <p:spPr>
            <a:xfrm flipH="false" flipV="false">
              <a:off x="0" y="0"/>
              <a:ext cx="6437165" cy="4700735"/>
            </a:xfrm>
            <a:prstGeom prst="rect">
              <a:avLst/>
            </a:prstGeom>
          </p:spPr>
        </p:pic>
      </p:grpSp>
      <p:grpSp>
        <p:nvGrpSpPr>
          <p:cNvPr name="Group 14" id="14"/>
          <p:cNvGrpSpPr/>
          <p:nvPr/>
        </p:nvGrpSpPr>
        <p:grpSpPr>
          <a:xfrm rot="0">
            <a:off x="13460126" y="0"/>
            <a:ext cx="4827874" cy="3525551"/>
            <a:chOff x="0" y="0"/>
            <a:chExt cx="6437165" cy="4700735"/>
          </a:xfrm>
        </p:grpSpPr>
        <p:pic>
          <p:nvPicPr>
            <p:cNvPr name="Picture 15" id="15"/>
            <p:cNvPicPr>
              <a:picLocks noChangeAspect="true"/>
            </p:cNvPicPr>
            <p:nvPr/>
          </p:nvPicPr>
          <p:blipFill>
            <a:blip r:embed="rId8"/>
            <a:srcRect l="0" t="22524" r="0" b="22524"/>
            <a:stretch>
              <a:fillRect/>
            </a:stretch>
          </p:blipFill>
          <p:spPr>
            <a:xfrm flipH="false" flipV="false">
              <a:off x="0" y="0"/>
              <a:ext cx="6437165" cy="4700735"/>
            </a:xfrm>
            <a:prstGeom prst="rect">
              <a:avLst/>
            </a:prstGeom>
          </p:spPr>
        </p:pic>
      </p:grpSp>
      <p:grpSp>
        <p:nvGrpSpPr>
          <p:cNvPr name="Group 16" id="16"/>
          <p:cNvGrpSpPr/>
          <p:nvPr/>
        </p:nvGrpSpPr>
        <p:grpSpPr>
          <a:xfrm rot="0">
            <a:off x="4908226" y="0"/>
            <a:ext cx="8383562" cy="3525551"/>
            <a:chOff x="0" y="0"/>
            <a:chExt cx="11178082" cy="4700735"/>
          </a:xfrm>
        </p:grpSpPr>
        <p:pic>
          <p:nvPicPr>
            <p:cNvPr name="Picture 17" id="17"/>
            <p:cNvPicPr>
              <a:picLocks noChangeAspect="true"/>
            </p:cNvPicPr>
            <p:nvPr/>
          </p:nvPicPr>
          <p:blipFill>
            <a:blip r:embed="rId9"/>
            <a:srcRect l="0" t="32026" r="0" b="36328"/>
            <a:stretch>
              <a:fillRect/>
            </a:stretch>
          </p:blipFill>
          <p:spPr>
            <a:xfrm flipH="false" flipV="false">
              <a:off x="0" y="0"/>
              <a:ext cx="11178082" cy="4700735"/>
            </a:xfrm>
            <a:prstGeom prst="rect">
              <a:avLst/>
            </a:prstGeom>
          </p:spPr>
        </p:pic>
      </p:grpSp>
      <p:sp>
        <p:nvSpPr>
          <p:cNvPr name="Freeform 18" id="18"/>
          <p:cNvSpPr/>
          <p:nvPr/>
        </p:nvSpPr>
        <p:spPr>
          <a:xfrm flipH="false" flipV="false" rot="0">
            <a:off x="6797357" y="4774892"/>
            <a:ext cx="1021332" cy="737216"/>
          </a:xfrm>
          <a:custGeom>
            <a:avLst/>
            <a:gdLst/>
            <a:ahLst/>
            <a:cxnLst/>
            <a:rect r="r" b="b" t="t" l="l"/>
            <a:pathLst>
              <a:path h="737216" w="1021332">
                <a:moveTo>
                  <a:pt x="0" y="0"/>
                </a:moveTo>
                <a:lnTo>
                  <a:pt x="1021332" y="0"/>
                </a:lnTo>
                <a:lnTo>
                  <a:pt x="1021332" y="737216"/>
                </a:lnTo>
                <a:lnTo>
                  <a:pt x="0" y="73721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6797357" y="4774892"/>
            <a:ext cx="1021332" cy="737216"/>
          </a:xfrm>
          <a:custGeom>
            <a:avLst/>
            <a:gdLst/>
            <a:ahLst/>
            <a:cxnLst/>
            <a:rect r="r" b="b" t="t" l="l"/>
            <a:pathLst>
              <a:path h="737216" w="1021332">
                <a:moveTo>
                  <a:pt x="0" y="0"/>
                </a:moveTo>
                <a:lnTo>
                  <a:pt x="1021332" y="0"/>
                </a:lnTo>
                <a:lnTo>
                  <a:pt x="1021332" y="737216"/>
                </a:lnTo>
                <a:lnTo>
                  <a:pt x="0" y="73721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0" id="20"/>
          <p:cNvSpPr txBox="true"/>
          <p:nvPr/>
        </p:nvSpPr>
        <p:spPr>
          <a:xfrm rot="0">
            <a:off x="7818689" y="4657725"/>
            <a:ext cx="3868214" cy="9715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7679"/>
              </a:lnSpc>
              <a:spcBef>
                <a:spcPct val="0"/>
              </a:spcBef>
            </a:pPr>
            <a:r>
              <a:rPr lang="en-US" b="true" sz="6399">
                <a:solidFill>
                  <a:srgbClr val="000000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Mnichov</a:t>
            </a:r>
          </a:p>
        </p:txBody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4739886" cy="6549645"/>
            <a:chOff x="0" y="0"/>
            <a:chExt cx="6319849" cy="8732861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1695" t="0" r="1695" b="0"/>
            <a:stretch>
              <a:fillRect/>
            </a:stretch>
          </p:blipFill>
          <p:spPr>
            <a:xfrm flipH="false" flipV="false">
              <a:off x="0" y="0"/>
              <a:ext cx="6319849" cy="8732861"/>
            </a:xfrm>
            <a:prstGeom prst="rect">
              <a:avLst/>
            </a:prstGeom>
          </p:spPr>
        </p:pic>
      </p:grpSp>
      <p:grpSp>
        <p:nvGrpSpPr>
          <p:cNvPr name="Group 4" id="4"/>
          <p:cNvGrpSpPr/>
          <p:nvPr/>
        </p:nvGrpSpPr>
        <p:grpSpPr>
          <a:xfrm rot="0">
            <a:off x="4908226" y="93142"/>
            <a:ext cx="8383562" cy="3522661"/>
            <a:chOff x="0" y="0"/>
            <a:chExt cx="11178082" cy="4696882"/>
          </a:xfrm>
        </p:grpSpPr>
        <p:pic>
          <p:nvPicPr>
            <p:cNvPr name="Picture 5" id="5"/>
            <p:cNvPicPr>
              <a:picLocks noChangeAspect="true"/>
            </p:cNvPicPr>
            <p:nvPr/>
          </p:nvPicPr>
          <p:blipFill>
            <a:blip r:embed="rId3"/>
            <a:srcRect l="0" t="45175" r="0" b="31188"/>
            <a:stretch>
              <a:fillRect/>
            </a:stretch>
          </p:blipFill>
          <p:spPr>
            <a:xfrm flipH="false" flipV="false">
              <a:off x="0" y="0"/>
              <a:ext cx="11178082" cy="4696882"/>
            </a:xfrm>
            <a:prstGeom prst="rect">
              <a:avLst/>
            </a:prstGeom>
          </p:spPr>
        </p:pic>
      </p:grpSp>
      <p:grpSp>
        <p:nvGrpSpPr>
          <p:cNvPr name="Group 6" id="6"/>
          <p:cNvGrpSpPr/>
          <p:nvPr/>
        </p:nvGrpSpPr>
        <p:grpSpPr>
          <a:xfrm rot="0">
            <a:off x="4908226" y="6749838"/>
            <a:ext cx="4107611" cy="3537162"/>
            <a:chOff x="0" y="0"/>
            <a:chExt cx="5476815" cy="4716216"/>
          </a:xfrm>
        </p:grpSpPr>
        <p:pic>
          <p:nvPicPr>
            <p:cNvPr name="Picture 7" id="7"/>
            <p:cNvPicPr>
              <a:picLocks noChangeAspect="true"/>
            </p:cNvPicPr>
            <p:nvPr/>
          </p:nvPicPr>
          <p:blipFill>
            <a:blip r:embed="rId4"/>
            <a:srcRect l="0" t="17746" r="0" b="17746"/>
            <a:stretch>
              <a:fillRect/>
            </a:stretch>
          </p:blipFill>
          <p:spPr>
            <a:xfrm flipH="false" flipV="false">
              <a:off x="0" y="0"/>
              <a:ext cx="5476815" cy="4716216"/>
            </a:xfrm>
            <a:prstGeom prst="rect">
              <a:avLst/>
            </a:prstGeom>
          </p:spPr>
        </p:pic>
      </p:grpSp>
      <p:grpSp>
        <p:nvGrpSpPr>
          <p:cNvPr name="Group 8" id="8"/>
          <p:cNvGrpSpPr/>
          <p:nvPr/>
        </p:nvGrpSpPr>
        <p:grpSpPr>
          <a:xfrm rot="0">
            <a:off x="9184176" y="6749838"/>
            <a:ext cx="4107611" cy="3537162"/>
            <a:chOff x="0" y="0"/>
            <a:chExt cx="5476815" cy="4716216"/>
          </a:xfrm>
        </p:grpSpPr>
        <p:pic>
          <p:nvPicPr>
            <p:cNvPr name="Picture 9" id="9"/>
            <p:cNvPicPr>
              <a:picLocks noChangeAspect="true"/>
            </p:cNvPicPr>
            <p:nvPr/>
          </p:nvPicPr>
          <p:blipFill>
            <a:blip r:embed="rId5"/>
            <a:srcRect l="0" t="17581" r="0" b="17581"/>
            <a:stretch>
              <a:fillRect/>
            </a:stretch>
          </p:blipFill>
          <p:spPr>
            <a:xfrm flipH="false" flipV="false">
              <a:off x="0" y="0"/>
              <a:ext cx="5476815" cy="4716216"/>
            </a:xfrm>
            <a:prstGeom prst="rect">
              <a:avLst/>
            </a:prstGeom>
          </p:spPr>
        </p:pic>
      </p:grpSp>
      <p:grpSp>
        <p:nvGrpSpPr>
          <p:cNvPr name="Group 10" id="10"/>
          <p:cNvGrpSpPr/>
          <p:nvPr/>
        </p:nvGrpSpPr>
        <p:grpSpPr>
          <a:xfrm rot="0">
            <a:off x="13460126" y="3708418"/>
            <a:ext cx="4827874" cy="6578582"/>
            <a:chOff x="0" y="0"/>
            <a:chExt cx="6437165" cy="8771442"/>
          </a:xfrm>
        </p:grpSpPr>
        <p:pic>
          <p:nvPicPr>
            <p:cNvPr name="Picture 11" id="11"/>
            <p:cNvPicPr>
              <a:picLocks noChangeAspect="true"/>
            </p:cNvPicPr>
            <p:nvPr/>
          </p:nvPicPr>
          <p:blipFill>
            <a:blip r:embed="rId6"/>
            <a:srcRect l="0" t="11676" r="0" b="11676"/>
            <a:stretch>
              <a:fillRect/>
            </a:stretch>
          </p:blipFill>
          <p:spPr>
            <a:xfrm flipH="false" flipV="false">
              <a:off x="0" y="0"/>
              <a:ext cx="6437165" cy="8771442"/>
            </a:xfrm>
            <a:prstGeom prst="rect">
              <a:avLst/>
            </a:prstGeom>
          </p:spPr>
        </p:pic>
      </p:grpSp>
      <p:grpSp>
        <p:nvGrpSpPr>
          <p:cNvPr name="Group 12" id="12"/>
          <p:cNvGrpSpPr/>
          <p:nvPr/>
        </p:nvGrpSpPr>
        <p:grpSpPr>
          <a:xfrm rot="0">
            <a:off x="13460126" y="0"/>
            <a:ext cx="4827874" cy="3525551"/>
            <a:chOff x="0" y="0"/>
            <a:chExt cx="6437165" cy="4700735"/>
          </a:xfrm>
        </p:grpSpPr>
        <p:pic>
          <p:nvPicPr>
            <p:cNvPr name="Picture 13" id="13"/>
            <p:cNvPicPr>
              <a:picLocks noChangeAspect="true"/>
            </p:cNvPicPr>
            <p:nvPr/>
          </p:nvPicPr>
          <p:blipFill>
            <a:blip r:embed="rId7"/>
            <a:srcRect l="23317" t="0" r="23317" b="0"/>
            <a:stretch>
              <a:fillRect/>
            </a:stretch>
          </p:blipFill>
          <p:spPr>
            <a:xfrm flipH="false" flipV="false">
              <a:off x="0" y="0"/>
              <a:ext cx="6437165" cy="4700735"/>
            </a:xfrm>
            <a:prstGeom prst="rect">
              <a:avLst/>
            </a:prstGeom>
          </p:spPr>
        </p:pic>
      </p:grpSp>
      <p:grpSp>
        <p:nvGrpSpPr>
          <p:cNvPr name="Group 14" id="14"/>
          <p:cNvGrpSpPr/>
          <p:nvPr/>
        </p:nvGrpSpPr>
        <p:grpSpPr>
          <a:xfrm rot="0">
            <a:off x="13460126" y="0"/>
            <a:ext cx="4827874" cy="3525551"/>
            <a:chOff x="0" y="0"/>
            <a:chExt cx="6437165" cy="4700735"/>
          </a:xfrm>
        </p:grpSpPr>
        <p:pic>
          <p:nvPicPr>
            <p:cNvPr name="Picture 15" id="15"/>
            <p:cNvPicPr>
              <a:picLocks noChangeAspect="true"/>
            </p:cNvPicPr>
            <p:nvPr/>
          </p:nvPicPr>
          <p:blipFill>
            <a:blip r:embed="rId8"/>
            <a:srcRect l="0" t="34353" r="0" b="24569"/>
            <a:stretch>
              <a:fillRect/>
            </a:stretch>
          </p:blipFill>
          <p:spPr>
            <a:xfrm flipH="false" flipV="false">
              <a:off x="0" y="0"/>
              <a:ext cx="6437165" cy="4700735"/>
            </a:xfrm>
            <a:prstGeom prst="rect">
              <a:avLst/>
            </a:prstGeom>
          </p:spPr>
        </p:pic>
      </p:grpSp>
      <p:grpSp>
        <p:nvGrpSpPr>
          <p:cNvPr name="Group 16" id="16"/>
          <p:cNvGrpSpPr/>
          <p:nvPr/>
        </p:nvGrpSpPr>
        <p:grpSpPr>
          <a:xfrm rot="0">
            <a:off x="0" y="6749838"/>
            <a:ext cx="4736776" cy="3525551"/>
            <a:chOff x="0" y="0"/>
            <a:chExt cx="6315701" cy="4700735"/>
          </a:xfrm>
        </p:grpSpPr>
        <p:pic>
          <p:nvPicPr>
            <p:cNvPr name="Picture 17" id="17"/>
            <p:cNvPicPr>
              <a:picLocks noChangeAspect="true"/>
            </p:cNvPicPr>
            <p:nvPr/>
          </p:nvPicPr>
          <p:blipFill>
            <a:blip r:embed="rId9"/>
            <a:srcRect l="0" t="22122" r="0" b="22122"/>
            <a:stretch>
              <a:fillRect/>
            </a:stretch>
          </p:blipFill>
          <p:spPr>
            <a:xfrm flipH="false" flipV="false">
              <a:off x="0" y="0"/>
              <a:ext cx="6315701" cy="4700735"/>
            </a:xfrm>
            <a:prstGeom prst="rect">
              <a:avLst/>
            </a:prstGeom>
          </p:spPr>
        </p:pic>
      </p:grpSp>
      <p:sp>
        <p:nvSpPr>
          <p:cNvPr name="Freeform 18" id="18"/>
          <p:cNvSpPr/>
          <p:nvPr/>
        </p:nvSpPr>
        <p:spPr>
          <a:xfrm flipH="false" flipV="false" rot="0">
            <a:off x="8338043" y="4322761"/>
            <a:ext cx="1523926" cy="1629867"/>
          </a:xfrm>
          <a:custGeom>
            <a:avLst/>
            <a:gdLst/>
            <a:ahLst/>
            <a:cxnLst/>
            <a:rect r="r" b="b" t="t" l="l"/>
            <a:pathLst>
              <a:path h="1629867" w="1523926">
                <a:moveTo>
                  <a:pt x="0" y="0"/>
                </a:moveTo>
                <a:lnTo>
                  <a:pt x="1523926" y="0"/>
                </a:lnTo>
                <a:lnTo>
                  <a:pt x="1523926" y="1629867"/>
                </a:lnTo>
                <a:lnTo>
                  <a:pt x="0" y="162986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alphaModFix amt="8999"/>
            </a:blip>
            <a:stretch>
              <a:fillRect l="0" t="0" r="0" b="0"/>
            </a:stretch>
          </a:blipFill>
        </p:spPr>
      </p:sp>
      <p:sp>
        <p:nvSpPr>
          <p:cNvPr name="TextBox 19" id="19"/>
          <p:cNvSpPr txBox="true"/>
          <p:nvPr/>
        </p:nvSpPr>
        <p:spPr>
          <a:xfrm rot="0">
            <a:off x="5700249" y="4657725"/>
            <a:ext cx="6967854" cy="9715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7679"/>
              </a:lnSpc>
              <a:spcBef>
                <a:spcPct val="0"/>
              </a:spcBef>
            </a:pPr>
            <a:r>
              <a:rPr lang="en-US" b="true" sz="6399">
                <a:solidFill>
                  <a:srgbClr val="000000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Smart Cities</a:t>
            </a:r>
          </a:p>
        </p:txBody>
      </p: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028700" y="4305438"/>
            <a:ext cx="16230600" cy="14475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2010"/>
              </a:lnSpc>
              <a:spcBef>
                <a:spcPct val="0"/>
              </a:spcBef>
            </a:pPr>
            <a:r>
              <a:rPr lang="en-US" b="true" sz="8007">
                <a:solidFill>
                  <a:srgbClr val="000000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Děkujeme za pozornost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9144000" y="0"/>
            <a:ext cx="9144000" cy="10287000"/>
            <a:chOff x="0" y="0"/>
            <a:chExt cx="12192000" cy="13716000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8495" t="5741" r="2754" b="0"/>
            <a:stretch>
              <a:fillRect/>
            </a:stretch>
          </p:blipFill>
          <p:spPr>
            <a:xfrm flipH="false" flipV="false">
              <a:off x="0" y="0"/>
              <a:ext cx="12192000" cy="13716000"/>
            </a:xfrm>
            <a:prstGeom prst="rect">
              <a:avLst/>
            </a:prstGeom>
          </p:spPr>
        </p:pic>
      </p:grpSp>
      <p:sp>
        <p:nvSpPr>
          <p:cNvPr name="Freeform 4" id="4"/>
          <p:cNvSpPr/>
          <p:nvPr/>
        </p:nvSpPr>
        <p:spPr>
          <a:xfrm flipH="false" flipV="false" rot="0">
            <a:off x="3896828" y="8368731"/>
            <a:ext cx="5247172" cy="1099720"/>
          </a:xfrm>
          <a:custGeom>
            <a:avLst/>
            <a:gdLst/>
            <a:ahLst/>
            <a:cxnLst/>
            <a:rect r="r" b="b" t="t" l="l"/>
            <a:pathLst>
              <a:path h="1099720" w="5247172">
                <a:moveTo>
                  <a:pt x="0" y="0"/>
                </a:moveTo>
                <a:lnTo>
                  <a:pt x="5247172" y="0"/>
                </a:lnTo>
                <a:lnTo>
                  <a:pt x="5247172" y="1099720"/>
                </a:lnTo>
                <a:lnTo>
                  <a:pt x="0" y="109972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217331" y="8262875"/>
            <a:ext cx="3592961" cy="1311431"/>
          </a:xfrm>
          <a:custGeom>
            <a:avLst/>
            <a:gdLst/>
            <a:ahLst/>
            <a:cxnLst/>
            <a:rect r="r" b="b" t="t" l="l"/>
            <a:pathLst>
              <a:path h="1311431" w="3592961">
                <a:moveTo>
                  <a:pt x="0" y="0"/>
                </a:moveTo>
                <a:lnTo>
                  <a:pt x="3592961" y="0"/>
                </a:lnTo>
                <a:lnTo>
                  <a:pt x="3592961" y="1311431"/>
                </a:lnTo>
                <a:lnTo>
                  <a:pt x="0" y="131143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2013812" y="1983163"/>
            <a:ext cx="5780469" cy="9716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7680"/>
              </a:lnSpc>
              <a:spcBef>
                <a:spcPct val="0"/>
              </a:spcBef>
            </a:pPr>
            <a:r>
              <a:rPr lang="en-US" b="true" sz="6400">
                <a:solidFill>
                  <a:srgbClr val="000000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Naše cesta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2743313" y="3373998"/>
            <a:ext cx="5671827" cy="30462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754855" indent="-377428" lvl="1">
              <a:lnSpc>
                <a:spcPts val="4894"/>
              </a:lnSpc>
              <a:buFont typeface="Arial"/>
              <a:buChar char="•"/>
            </a:pPr>
            <a:r>
              <a:rPr lang="en-US" b="true" sz="3496">
                <a:solidFill>
                  <a:srgbClr val="000000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Modena</a:t>
            </a:r>
          </a:p>
          <a:p>
            <a:pPr algn="l" marL="754855" indent="-377428" lvl="1">
              <a:lnSpc>
                <a:spcPts val="4894"/>
              </a:lnSpc>
              <a:buFont typeface="Arial"/>
              <a:buChar char="•"/>
            </a:pPr>
            <a:r>
              <a:rPr lang="en-US" b="true" sz="3496">
                <a:solidFill>
                  <a:srgbClr val="000000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Cannes</a:t>
            </a:r>
          </a:p>
          <a:p>
            <a:pPr algn="l" marL="754855" indent="-377428" lvl="1">
              <a:lnSpc>
                <a:spcPts val="4894"/>
              </a:lnSpc>
              <a:buFont typeface="Arial"/>
              <a:buChar char="•"/>
            </a:pPr>
            <a:r>
              <a:rPr lang="en-US" b="true" sz="3496">
                <a:solidFill>
                  <a:srgbClr val="000000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Barcelona </a:t>
            </a:r>
          </a:p>
          <a:p>
            <a:pPr algn="l" marL="754855" indent="-377428" lvl="1">
              <a:lnSpc>
                <a:spcPts val="4894"/>
              </a:lnSpc>
              <a:buFont typeface="Arial"/>
              <a:buChar char="•"/>
            </a:pPr>
            <a:r>
              <a:rPr lang="en-US" b="true" sz="3496">
                <a:solidFill>
                  <a:srgbClr val="000000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Le Mans</a:t>
            </a:r>
          </a:p>
          <a:p>
            <a:pPr algn="l" marL="754855" indent="-377428" lvl="1">
              <a:lnSpc>
                <a:spcPts val="4894"/>
              </a:lnSpc>
              <a:buFont typeface="Arial"/>
              <a:buChar char="•"/>
            </a:pPr>
            <a:r>
              <a:rPr lang="en-US" b="true" sz="3496">
                <a:solidFill>
                  <a:srgbClr val="000000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Mnichov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364474" y="2398754"/>
            <a:ext cx="4739886" cy="5489492"/>
            <a:chOff x="0" y="0"/>
            <a:chExt cx="6319849" cy="7319323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33175" t="0" r="33175" b="0"/>
            <a:stretch>
              <a:fillRect/>
            </a:stretch>
          </p:blipFill>
          <p:spPr>
            <a:xfrm flipH="false" flipV="false">
              <a:off x="0" y="0"/>
              <a:ext cx="6319849" cy="7319323"/>
            </a:xfrm>
            <a:prstGeom prst="rect">
              <a:avLst/>
            </a:prstGeom>
          </p:spPr>
        </p:pic>
      </p:grpSp>
      <p:grpSp>
        <p:nvGrpSpPr>
          <p:cNvPr name="Group 4" id="4"/>
          <p:cNvGrpSpPr/>
          <p:nvPr/>
        </p:nvGrpSpPr>
        <p:grpSpPr>
          <a:xfrm rot="0">
            <a:off x="5371060" y="2398754"/>
            <a:ext cx="7623377" cy="5489492"/>
            <a:chOff x="0" y="0"/>
            <a:chExt cx="10164502" cy="7319323"/>
          </a:xfrm>
        </p:grpSpPr>
        <p:pic>
          <p:nvPicPr>
            <p:cNvPr name="Picture 5" id="5"/>
            <p:cNvPicPr>
              <a:picLocks noChangeAspect="true"/>
            </p:cNvPicPr>
            <p:nvPr/>
          </p:nvPicPr>
          <p:blipFill>
            <a:blip r:embed="rId3"/>
            <a:srcRect l="11539" t="19847" r="4978" b="0"/>
            <a:stretch>
              <a:fillRect/>
            </a:stretch>
          </p:blipFill>
          <p:spPr>
            <a:xfrm flipH="false" flipV="false">
              <a:off x="0" y="0"/>
              <a:ext cx="10164502" cy="7319323"/>
            </a:xfrm>
            <a:prstGeom prst="rect">
              <a:avLst/>
            </a:prstGeom>
          </p:spPr>
        </p:pic>
      </p:grpSp>
      <p:grpSp>
        <p:nvGrpSpPr>
          <p:cNvPr name="Group 6" id="6"/>
          <p:cNvGrpSpPr/>
          <p:nvPr/>
        </p:nvGrpSpPr>
        <p:grpSpPr>
          <a:xfrm rot="0">
            <a:off x="13261137" y="2398754"/>
            <a:ext cx="4827874" cy="5489492"/>
            <a:chOff x="0" y="0"/>
            <a:chExt cx="6437165" cy="7319323"/>
          </a:xfrm>
        </p:grpSpPr>
        <p:pic>
          <p:nvPicPr>
            <p:cNvPr name="Picture 7" id="7"/>
            <p:cNvPicPr>
              <a:picLocks noChangeAspect="true"/>
            </p:cNvPicPr>
            <p:nvPr/>
          </p:nvPicPr>
          <p:blipFill>
            <a:blip r:embed="rId2"/>
            <a:srcRect l="32863" t="0" r="32863" b="0"/>
            <a:stretch>
              <a:fillRect/>
            </a:stretch>
          </p:blipFill>
          <p:spPr>
            <a:xfrm flipH="false" flipV="false">
              <a:off x="0" y="0"/>
              <a:ext cx="6437165" cy="7319323"/>
            </a:xfrm>
            <a:prstGeom prst="rect">
              <a:avLst/>
            </a:prstGeom>
          </p:spPr>
        </p:pic>
      </p:grpSp>
      <p:grpSp>
        <p:nvGrpSpPr>
          <p:cNvPr name="Group 8" id="8"/>
          <p:cNvGrpSpPr/>
          <p:nvPr/>
        </p:nvGrpSpPr>
        <p:grpSpPr>
          <a:xfrm rot="0">
            <a:off x="364474" y="2398754"/>
            <a:ext cx="4739886" cy="5489492"/>
            <a:chOff x="0" y="0"/>
            <a:chExt cx="6319849" cy="7319323"/>
          </a:xfrm>
        </p:grpSpPr>
        <p:pic>
          <p:nvPicPr>
            <p:cNvPr name="Picture 9" id="9"/>
            <p:cNvPicPr>
              <a:picLocks noChangeAspect="true"/>
            </p:cNvPicPr>
            <p:nvPr/>
          </p:nvPicPr>
          <p:blipFill>
            <a:blip r:embed="rId4"/>
            <a:srcRect l="25715" t="0" r="25715" b="0"/>
            <a:stretch>
              <a:fillRect/>
            </a:stretch>
          </p:blipFill>
          <p:spPr>
            <a:xfrm flipH="false" flipV="false">
              <a:off x="0" y="0"/>
              <a:ext cx="6319849" cy="7319323"/>
            </a:xfrm>
            <a:prstGeom prst="rect">
              <a:avLst/>
            </a:prstGeom>
          </p:spPr>
        </p:pic>
      </p:grpSp>
      <p:grpSp>
        <p:nvGrpSpPr>
          <p:cNvPr name="Group 10" id="10"/>
          <p:cNvGrpSpPr/>
          <p:nvPr/>
        </p:nvGrpSpPr>
        <p:grpSpPr>
          <a:xfrm rot="0">
            <a:off x="13261137" y="2398754"/>
            <a:ext cx="4827874" cy="5489492"/>
            <a:chOff x="0" y="0"/>
            <a:chExt cx="6437165" cy="7319323"/>
          </a:xfrm>
        </p:grpSpPr>
        <p:pic>
          <p:nvPicPr>
            <p:cNvPr name="Picture 11" id="11"/>
            <p:cNvPicPr>
              <a:picLocks noChangeAspect="true"/>
            </p:cNvPicPr>
            <p:nvPr/>
          </p:nvPicPr>
          <p:blipFill>
            <a:blip r:embed="rId5"/>
            <a:srcRect l="0" t="7193" r="0" b="7193"/>
            <a:stretch>
              <a:fillRect/>
            </a:stretch>
          </p:blipFill>
          <p:spPr>
            <a:xfrm flipH="false" flipV="false">
              <a:off x="0" y="0"/>
              <a:ext cx="6437165" cy="7319323"/>
            </a:xfrm>
            <a:prstGeom prst="rect">
              <a:avLst/>
            </a:prstGeom>
          </p:spPr>
        </p:pic>
      </p:grpSp>
      <p:sp>
        <p:nvSpPr>
          <p:cNvPr name="TextBox 12" id="12"/>
          <p:cNvSpPr txBox="true"/>
          <p:nvPr/>
        </p:nvSpPr>
        <p:spPr>
          <a:xfrm rot="0">
            <a:off x="2391940" y="8623802"/>
            <a:ext cx="13504120" cy="9715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7679"/>
              </a:lnSpc>
              <a:spcBef>
                <a:spcPct val="0"/>
              </a:spcBef>
            </a:pPr>
            <a:r>
              <a:rPr lang="en-US" b="true" sz="6399">
                <a:solidFill>
                  <a:srgbClr val="000000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Cesta do Itálie 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364474" y="2398754"/>
            <a:ext cx="4739886" cy="5489492"/>
            <a:chOff x="0" y="0"/>
            <a:chExt cx="6319849" cy="7319323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33175" t="0" r="33175" b="0"/>
            <a:stretch>
              <a:fillRect/>
            </a:stretch>
          </p:blipFill>
          <p:spPr>
            <a:xfrm flipH="false" flipV="false">
              <a:off x="0" y="0"/>
              <a:ext cx="6319849" cy="7319323"/>
            </a:xfrm>
            <a:prstGeom prst="rect">
              <a:avLst/>
            </a:prstGeom>
          </p:spPr>
        </p:pic>
      </p:grpSp>
      <p:grpSp>
        <p:nvGrpSpPr>
          <p:cNvPr name="Group 4" id="4"/>
          <p:cNvGrpSpPr/>
          <p:nvPr/>
        </p:nvGrpSpPr>
        <p:grpSpPr>
          <a:xfrm rot="0">
            <a:off x="5371060" y="2398754"/>
            <a:ext cx="7623377" cy="5489492"/>
            <a:chOff x="0" y="0"/>
            <a:chExt cx="10164502" cy="7319323"/>
          </a:xfrm>
        </p:grpSpPr>
        <p:pic>
          <p:nvPicPr>
            <p:cNvPr name="Picture 5" id="5"/>
            <p:cNvPicPr>
              <a:picLocks noChangeAspect="true"/>
            </p:cNvPicPr>
            <p:nvPr/>
          </p:nvPicPr>
          <p:blipFill>
            <a:blip r:embed="rId3"/>
            <a:srcRect l="3564" t="0" r="3564" b="0"/>
            <a:stretch>
              <a:fillRect/>
            </a:stretch>
          </p:blipFill>
          <p:spPr>
            <a:xfrm flipH="false" flipV="false">
              <a:off x="0" y="0"/>
              <a:ext cx="10164502" cy="7319323"/>
            </a:xfrm>
            <a:prstGeom prst="rect">
              <a:avLst/>
            </a:prstGeom>
          </p:spPr>
        </p:pic>
      </p:grpSp>
      <p:grpSp>
        <p:nvGrpSpPr>
          <p:cNvPr name="Group 6" id="6"/>
          <p:cNvGrpSpPr/>
          <p:nvPr/>
        </p:nvGrpSpPr>
        <p:grpSpPr>
          <a:xfrm rot="0">
            <a:off x="13261137" y="2398754"/>
            <a:ext cx="4827874" cy="5489492"/>
            <a:chOff x="0" y="0"/>
            <a:chExt cx="6437165" cy="7319323"/>
          </a:xfrm>
        </p:grpSpPr>
        <p:pic>
          <p:nvPicPr>
            <p:cNvPr name="Picture 7" id="7"/>
            <p:cNvPicPr>
              <a:picLocks noChangeAspect="true"/>
            </p:cNvPicPr>
            <p:nvPr/>
          </p:nvPicPr>
          <p:blipFill>
            <a:blip r:embed="rId2"/>
            <a:srcRect l="32863" t="0" r="32863" b="0"/>
            <a:stretch>
              <a:fillRect/>
            </a:stretch>
          </p:blipFill>
          <p:spPr>
            <a:xfrm flipH="false" flipV="false">
              <a:off x="0" y="0"/>
              <a:ext cx="6437165" cy="7319323"/>
            </a:xfrm>
            <a:prstGeom prst="rect">
              <a:avLst/>
            </a:prstGeom>
          </p:spPr>
        </p:pic>
      </p:grpSp>
      <p:grpSp>
        <p:nvGrpSpPr>
          <p:cNvPr name="Group 8" id="8"/>
          <p:cNvGrpSpPr/>
          <p:nvPr/>
        </p:nvGrpSpPr>
        <p:grpSpPr>
          <a:xfrm rot="0">
            <a:off x="364474" y="2398754"/>
            <a:ext cx="4739886" cy="5489492"/>
            <a:chOff x="0" y="0"/>
            <a:chExt cx="6319849" cy="7319323"/>
          </a:xfrm>
        </p:grpSpPr>
        <p:pic>
          <p:nvPicPr>
            <p:cNvPr name="Picture 9" id="9"/>
            <p:cNvPicPr>
              <a:picLocks noChangeAspect="true"/>
            </p:cNvPicPr>
            <p:nvPr/>
          </p:nvPicPr>
          <p:blipFill>
            <a:blip r:embed="rId4"/>
            <a:srcRect l="0" t="6569" r="0" b="6569"/>
            <a:stretch>
              <a:fillRect/>
            </a:stretch>
          </p:blipFill>
          <p:spPr>
            <a:xfrm flipH="false" flipV="false">
              <a:off x="0" y="0"/>
              <a:ext cx="6319849" cy="7319323"/>
            </a:xfrm>
            <a:prstGeom prst="rect">
              <a:avLst/>
            </a:prstGeom>
          </p:spPr>
        </p:pic>
      </p:grpSp>
      <p:grpSp>
        <p:nvGrpSpPr>
          <p:cNvPr name="Group 10" id="10"/>
          <p:cNvGrpSpPr/>
          <p:nvPr/>
        </p:nvGrpSpPr>
        <p:grpSpPr>
          <a:xfrm rot="0">
            <a:off x="13261137" y="2398754"/>
            <a:ext cx="4827874" cy="5489492"/>
            <a:chOff x="0" y="0"/>
            <a:chExt cx="6437165" cy="7319323"/>
          </a:xfrm>
        </p:grpSpPr>
        <p:pic>
          <p:nvPicPr>
            <p:cNvPr name="Picture 11" id="11"/>
            <p:cNvPicPr>
              <a:picLocks noChangeAspect="true"/>
            </p:cNvPicPr>
            <p:nvPr/>
          </p:nvPicPr>
          <p:blipFill>
            <a:blip r:embed="rId5"/>
            <a:srcRect l="0" t="7360" r="0" b="7360"/>
            <a:stretch>
              <a:fillRect/>
            </a:stretch>
          </p:blipFill>
          <p:spPr>
            <a:xfrm flipH="false" flipV="false">
              <a:off x="0" y="0"/>
              <a:ext cx="6437165" cy="7319323"/>
            </a:xfrm>
            <a:prstGeom prst="rect">
              <a:avLst/>
            </a:prstGeom>
          </p:spPr>
        </p:pic>
      </p:grpSp>
      <p:sp>
        <p:nvSpPr>
          <p:cNvPr name="TextBox 12" id="12"/>
          <p:cNvSpPr txBox="true"/>
          <p:nvPr/>
        </p:nvSpPr>
        <p:spPr>
          <a:xfrm rot="0">
            <a:off x="2391940" y="8623802"/>
            <a:ext cx="13504120" cy="9715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7679"/>
              </a:lnSpc>
              <a:spcBef>
                <a:spcPct val="0"/>
              </a:spcBef>
            </a:pPr>
            <a:r>
              <a:rPr lang="en-US" b="true" sz="6399">
                <a:solidFill>
                  <a:srgbClr val="000000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Ubytování 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4739886" cy="6549645"/>
            <a:chOff x="0" y="0"/>
            <a:chExt cx="6319849" cy="8732861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1695" t="0" r="1695" b="0"/>
            <a:stretch>
              <a:fillRect/>
            </a:stretch>
          </p:blipFill>
          <p:spPr>
            <a:xfrm flipH="false" flipV="false">
              <a:off x="0" y="0"/>
              <a:ext cx="6319849" cy="8732861"/>
            </a:xfrm>
            <a:prstGeom prst="rect">
              <a:avLst/>
            </a:prstGeom>
          </p:spPr>
        </p:pic>
      </p:grpSp>
      <p:grpSp>
        <p:nvGrpSpPr>
          <p:cNvPr name="Group 4" id="4"/>
          <p:cNvGrpSpPr/>
          <p:nvPr/>
        </p:nvGrpSpPr>
        <p:grpSpPr>
          <a:xfrm rot="0">
            <a:off x="0" y="6749838"/>
            <a:ext cx="4739886" cy="3537162"/>
            <a:chOff x="0" y="0"/>
            <a:chExt cx="6319849" cy="4716216"/>
          </a:xfrm>
        </p:grpSpPr>
        <p:pic>
          <p:nvPicPr>
            <p:cNvPr name="Picture 5" id="5"/>
            <p:cNvPicPr>
              <a:picLocks noChangeAspect="true"/>
            </p:cNvPicPr>
            <p:nvPr/>
          </p:nvPicPr>
          <p:blipFill>
            <a:blip r:embed="rId3"/>
            <a:srcRect l="0" t="189" r="0" b="189"/>
            <a:stretch>
              <a:fillRect/>
            </a:stretch>
          </p:blipFill>
          <p:spPr>
            <a:xfrm flipH="false" flipV="false">
              <a:off x="0" y="0"/>
              <a:ext cx="6319849" cy="4716216"/>
            </a:xfrm>
            <a:prstGeom prst="rect">
              <a:avLst/>
            </a:prstGeom>
          </p:spPr>
        </p:pic>
      </p:grpSp>
      <p:grpSp>
        <p:nvGrpSpPr>
          <p:cNvPr name="Group 6" id="6"/>
          <p:cNvGrpSpPr/>
          <p:nvPr/>
        </p:nvGrpSpPr>
        <p:grpSpPr>
          <a:xfrm rot="0">
            <a:off x="4908226" y="6749838"/>
            <a:ext cx="4107611" cy="3537162"/>
            <a:chOff x="0" y="0"/>
            <a:chExt cx="5476815" cy="4716216"/>
          </a:xfrm>
        </p:grpSpPr>
        <p:pic>
          <p:nvPicPr>
            <p:cNvPr name="Picture 7" id="7"/>
            <p:cNvPicPr>
              <a:picLocks noChangeAspect="true"/>
            </p:cNvPicPr>
            <p:nvPr/>
          </p:nvPicPr>
          <p:blipFill>
            <a:blip r:embed="rId4"/>
            <a:srcRect l="0" t="17600" r="0" b="17600"/>
            <a:stretch>
              <a:fillRect/>
            </a:stretch>
          </p:blipFill>
          <p:spPr>
            <a:xfrm flipH="false" flipV="false">
              <a:off x="0" y="0"/>
              <a:ext cx="5476815" cy="4716216"/>
            </a:xfrm>
            <a:prstGeom prst="rect">
              <a:avLst/>
            </a:prstGeom>
          </p:spPr>
        </p:pic>
      </p:grpSp>
      <p:grpSp>
        <p:nvGrpSpPr>
          <p:cNvPr name="Group 8" id="8"/>
          <p:cNvGrpSpPr/>
          <p:nvPr/>
        </p:nvGrpSpPr>
        <p:grpSpPr>
          <a:xfrm rot="0">
            <a:off x="9184176" y="6749838"/>
            <a:ext cx="4107611" cy="3537162"/>
            <a:chOff x="0" y="0"/>
            <a:chExt cx="5476815" cy="4716216"/>
          </a:xfrm>
        </p:grpSpPr>
        <p:pic>
          <p:nvPicPr>
            <p:cNvPr name="Picture 9" id="9"/>
            <p:cNvPicPr>
              <a:picLocks noChangeAspect="true"/>
            </p:cNvPicPr>
            <p:nvPr/>
          </p:nvPicPr>
          <p:blipFill>
            <a:blip r:embed="rId5"/>
            <a:srcRect l="0" t="17600" r="0" b="17600"/>
            <a:stretch>
              <a:fillRect/>
            </a:stretch>
          </p:blipFill>
          <p:spPr>
            <a:xfrm flipH="false" flipV="false">
              <a:off x="0" y="0"/>
              <a:ext cx="5476815" cy="4716216"/>
            </a:xfrm>
            <a:prstGeom prst="rect">
              <a:avLst/>
            </a:prstGeom>
          </p:spPr>
        </p:pic>
      </p:grpSp>
      <p:grpSp>
        <p:nvGrpSpPr>
          <p:cNvPr name="Group 10" id="10"/>
          <p:cNvGrpSpPr/>
          <p:nvPr/>
        </p:nvGrpSpPr>
        <p:grpSpPr>
          <a:xfrm rot="0">
            <a:off x="13460126" y="3708418"/>
            <a:ext cx="4827874" cy="6578582"/>
            <a:chOff x="0" y="0"/>
            <a:chExt cx="6437165" cy="8771442"/>
          </a:xfrm>
        </p:grpSpPr>
        <p:pic>
          <p:nvPicPr>
            <p:cNvPr name="Picture 11" id="11"/>
            <p:cNvPicPr>
              <a:picLocks noChangeAspect="true"/>
            </p:cNvPicPr>
            <p:nvPr/>
          </p:nvPicPr>
          <p:blipFill>
            <a:blip r:embed="rId6"/>
            <a:srcRect l="1015" t="0" r="1015" b="0"/>
            <a:stretch>
              <a:fillRect/>
            </a:stretch>
          </p:blipFill>
          <p:spPr>
            <a:xfrm flipH="false" flipV="false">
              <a:off x="0" y="0"/>
              <a:ext cx="6437165" cy="8771442"/>
            </a:xfrm>
            <a:prstGeom prst="rect">
              <a:avLst/>
            </a:prstGeom>
          </p:spPr>
        </p:pic>
      </p:grpSp>
      <p:grpSp>
        <p:nvGrpSpPr>
          <p:cNvPr name="Group 12" id="12"/>
          <p:cNvGrpSpPr/>
          <p:nvPr/>
        </p:nvGrpSpPr>
        <p:grpSpPr>
          <a:xfrm rot="0">
            <a:off x="13460126" y="0"/>
            <a:ext cx="4827874" cy="3525551"/>
            <a:chOff x="0" y="0"/>
            <a:chExt cx="6437165" cy="4700735"/>
          </a:xfrm>
        </p:grpSpPr>
        <p:pic>
          <p:nvPicPr>
            <p:cNvPr name="Picture 13" id="13"/>
            <p:cNvPicPr>
              <a:picLocks noChangeAspect="true"/>
            </p:cNvPicPr>
            <p:nvPr/>
          </p:nvPicPr>
          <p:blipFill>
            <a:blip r:embed="rId7"/>
            <a:srcRect l="23317" t="0" r="23317" b="0"/>
            <a:stretch>
              <a:fillRect/>
            </a:stretch>
          </p:blipFill>
          <p:spPr>
            <a:xfrm flipH="false" flipV="false">
              <a:off x="0" y="0"/>
              <a:ext cx="6437165" cy="4700735"/>
            </a:xfrm>
            <a:prstGeom prst="rect">
              <a:avLst/>
            </a:prstGeom>
          </p:spPr>
        </p:pic>
      </p:grpSp>
      <p:grpSp>
        <p:nvGrpSpPr>
          <p:cNvPr name="Group 14" id="14"/>
          <p:cNvGrpSpPr/>
          <p:nvPr/>
        </p:nvGrpSpPr>
        <p:grpSpPr>
          <a:xfrm rot="0">
            <a:off x="13460126" y="0"/>
            <a:ext cx="4827874" cy="3525551"/>
            <a:chOff x="0" y="0"/>
            <a:chExt cx="6437165" cy="4700735"/>
          </a:xfrm>
        </p:grpSpPr>
        <p:pic>
          <p:nvPicPr>
            <p:cNvPr name="Picture 15" id="15"/>
            <p:cNvPicPr>
              <a:picLocks noChangeAspect="true"/>
            </p:cNvPicPr>
            <p:nvPr/>
          </p:nvPicPr>
          <p:blipFill>
            <a:blip r:embed="rId8"/>
            <a:srcRect l="0" t="22524" r="0" b="22524"/>
            <a:stretch>
              <a:fillRect/>
            </a:stretch>
          </p:blipFill>
          <p:spPr>
            <a:xfrm flipH="false" flipV="false">
              <a:off x="0" y="0"/>
              <a:ext cx="6437165" cy="4700735"/>
            </a:xfrm>
            <a:prstGeom prst="rect">
              <a:avLst/>
            </a:prstGeom>
          </p:spPr>
        </p:pic>
      </p:grpSp>
      <p:grpSp>
        <p:nvGrpSpPr>
          <p:cNvPr name="Group 16" id="16"/>
          <p:cNvGrpSpPr/>
          <p:nvPr/>
        </p:nvGrpSpPr>
        <p:grpSpPr>
          <a:xfrm rot="0">
            <a:off x="4908226" y="2418"/>
            <a:ext cx="8383562" cy="3525551"/>
            <a:chOff x="0" y="0"/>
            <a:chExt cx="11178082" cy="4700735"/>
          </a:xfrm>
        </p:grpSpPr>
        <p:pic>
          <p:nvPicPr>
            <p:cNvPr name="Picture 17" id="17"/>
            <p:cNvPicPr>
              <a:picLocks noChangeAspect="true"/>
            </p:cNvPicPr>
            <p:nvPr/>
          </p:nvPicPr>
          <p:blipFill>
            <a:blip r:embed="rId9"/>
            <a:srcRect l="0" t="34177" r="0" b="34177"/>
            <a:stretch>
              <a:fillRect/>
            </a:stretch>
          </p:blipFill>
          <p:spPr>
            <a:xfrm flipH="false" flipV="false">
              <a:off x="0" y="0"/>
              <a:ext cx="11178082" cy="4700735"/>
            </a:xfrm>
            <a:prstGeom prst="rect">
              <a:avLst/>
            </a:prstGeom>
          </p:spPr>
        </p:pic>
      </p:grpSp>
      <p:sp>
        <p:nvSpPr>
          <p:cNvPr name="TextBox 18" id="18"/>
          <p:cNvSpPr txBox="true"/>
          <p:nvPr/>
        </p:nvSpPr>
        <p:spPr>
          <a:xfrm rot="0">
            <a:off x="6213804" y="4651920"/>
            <a:ext cx="7077983" cy="9715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7679"/>
              </a:lnSpc>
              <a:spcBef>
                <a:spcPct val="0"/>
              </a:spcBef>
            </a:pPr>
            <a:r>
              <a:rPr lang="en-US" b="true" sz="6399">
                <a:solidFill>
                  <a:srgbClr val="000000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Modena</a:t>
            </a:r>
          </a:p>
        </p:txBody>
      </p:sp>
      <p:sp>
        <p:nvSpPr>
          <p:cNvPr name="Freeform 19" id="19"/>
          <p:cNvSpPr/>
          <p:nvPr/>
        </p:nvSpPr>
        <p:spPr>
          <a:xfrm flipH="false" flipV="false" rot="0">
            <a:off x="6962031" y="4769087"/>
            <a:ext cx="1021332" cy="737216"/>
          </a:xfrm>
          <a:custGeom>
            <a:avLst/>
            <a:gdLst/>
            <a:ahLst/>
            <a:cxnLst/>
            <a:rect r="r" b="b" t="t" l="l"/>
            <a:pathLst>
              <a:path h="737216" w="1021332">
                <a:moveTo>
                  <a:pt x="0" y="0"/>
                </a:moveTo>
                <a:lnTo>
                  <a:pt x="1021332" y="0"/>
                </a:lnTo>
                <a:lnTo>
                  <a:pt x="1021332" y="737216"/>
                </a:lnTo>
                <a:lnTo>
                  <a:pt x="0" y="73721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364474" y="2398754"/>
            <a:ext cx="4739886" cy="5489492"/>
            <a:chOff x="0" y="0"/>
            <a:chExt cx="6319849" cy="7319323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0" t="17354" r="0" b="17354"/>
            <a:stretch>
              <a:fillRect/>
            </a:stretch>
          </p:blipFill>
          <p:spPr>
            <a:xfrm flipH="false" flipV="false">
              <a:off x="0" y="0"/>
              <a:ext cx="6319849" cy="7319323"/>
            </a:xfrm>
            <a:prstGeom prst="rect">
              <a:avLst/>
            </a:prstGeom>
          </p:spPr>
        </p:pic>
      </p:grpSp>
      <p:grpSp>
        <p:nvGrpSpPr>
          <p:cNvPr name="Group 4" id="4"/>
          <p:cNvGrpSpPr/>
          <p:nvPr/>
        </p:nvGrpSpPr>
        <p:grpSpPr>
          <a:xfrm rot="0">
            <a:off x="5371060" y="2398754"/>
            <a:ext cx="7623377" cy="5489492"/>
            <a:chOff x="0" y="0"/>
            <a:chExt cx="10164502" cy="7319323"/>
          </a:xfrm>
        </p:grpSpPr>
        <p:pic>
          <p:nvPicPr>
            <p:cNvPr name="Picture 5" id="5"/>
            <p:cNvPicPr>
              <a:picLocks noChangeAspect="true"/>
            </p:cNvPicPr>
            <p:nvPr/>
          </p:nvPicPr>
          <p:blipFill>
            <a:blip r:embed="rId3"/>
            <a:srcRect l="0" t="2153" r="0" b="2153"/>
            <a:stretch>
              <a:fillRect/>
            </a:stretch>
          </p:blipFill>
          <p:spPr>
            <a:xfrm flipH="false" flipV="false">
              <a:off x="0" y="0"/>
              <a:ext cx="10164502" cy="7319323"/>
            </a:xfrm>
            <a:prstGeom prst="rect">
              <a:avLst/>
            </a:prstGeom>
          </p:spPr>
        </p:pic>
      </p:grpSp>
      <p:grpSp>
        <p:nvGrpSpPr>
          <p:cNvPr name="Group 6" id="6"/>
          <p:cNvGrpSpPr/>
          <p:nvPr/>
        </p:nvGrpSpPr>
        <p:grpSpPr>
          <a:xfrm rot="0">
            <a:off x="13261137" y="2398754"/>
            <a:ext cx="4827874" cy="5489492"/>
            <a:chOff x="0" y="0"/>
            <a:chExt cx="6437165" cy="7319323"/>
          </a:xfrm>
        </p:grpSpPr>
        <p:pic>
          <p:nvPicPr>
            <p:cNvPr name="Picture 7" id="7"/>
            <p:cNvPicPr>
              <a:picLocks noChangeAspect="true"/>
            </p:cNvPicPr>
            <p:nvPr/>
          </p:nvPicPr>
          <p:blipFill>
            <a:blip r:embed="rId4"/>
            <a:srcRect l="0" t="7218" r="0" b="7218"/>
            <a:stretch>
              <a:fillRect/>
            </a:stretch>
          </p:blipFill>
          <p:spPr>
            <a:xfrm flipH="false" flipV="false">
              <a:off x="0" y="0"/>
              <a:ext cx="6437165" cy="7319323"/>
            </a:xfrm>
            <a:prstGeom prst="rect">
              <a:avLst/>
            </a:prstGeom>
          </p:spPr>
        </p:pic>
      </p:grpSp>
      <p:sp>
        <p:nvSpPr>
          <p:cNvPr name="TextBox 8" id="8"/>
          <p:cNvSpPr txBox="true"/>
          <p:nvPr/>
        </p:nvSpPr>
        <p:spPr>
          <a:xfrm rot="0">
            <a:off x="2391940" y="8623802"/>
            <a:ext cx="13504120" cy="9715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7679"/>
              </a:lnSpc>
              <a:spcBef>
                <a:spcPct val="0"/>
              </a:spcBef>
            </a:pPr>
            <a:r>
              <a:rPr lang="en-US" b="true" sz="6399">
                <a:solidFill>
                  <a:srgbClr val="000000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Cesta do Francie 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364474" y="2398754"/>
            <a:ext cx="4739886" cy="5489492"/>
            <a:chOff x="0" y="0"/>
            <a:chExt cx="6319849" cy="7319323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17620" t="0" r="17620" b="0"/>
            <a:stretch>
              <a:fillRect/>
            </a:stretch>
          </p:blipFill>
          <p:spPr>
            <a:xfrm flipH="false" flipV="false">
              <a:off x="0" y="0"/>
              <a:ext cx="6319849" cy="7319323"/>
            </a:xfrm>
            <a:prstGeom prst="rect">
              <a:avLst/>
            </a:prstGeom>
          </p:spPr>
        </p:pic>
      </p:grpSp>
      <p:grpSp>
        <p:nvGrpSpPr>
          <p:cNvPr name="Group 4" id="4"/>
          <p:cNvGrpSpPr/>
          <p:nvPr/>
        </p:nvGrpSpPr>
        <p:grpSpPr>
          <a:xfrm rot="0">
            <a:off x="5371060" y="2398754"/>
            <a:ext cx="7623377" cy="5489492"/>
            <a:chOff x="0" y="0"/>
            <a:chExt cx="10164502" cy="7319323"/>
          </a:xfrm>
        </p:grpSpPr>
        <p:pic>
          <p:nvPicPr>
            <p:cNvPr name="Picture 5" id="5"/>
            <p:cNvPicPr>
              <a:picLocks noChangeAspect="true"/>
            </p:cNvPicPr>
            <p:nvPr/>
          </p:nvPicPr>
          <p:blipFill>
            <a:blip r:embed="rId3"/>
            <a:srcRect l="0" t="1994" r="0" b="1994"/>
            <a:stretch>
              <a:fillRect/>
            </a:stretch>
          </p:blipFill>
          <p:spPr>
            <a:xfrm flipH="false" flipV="false">
              <a:off x="0" y="0"/>
              <a:ext cx="10164502" cy="7319323"/>
            </a:xfrm>
            <a:prstGeom prst="rect">
              <a:avLst/>
            </a:prstGeom>
          </p:spPr>
        </p:pic>
      </p:grpSp>
      <p:grpSp>
        <p:nvGrpSpPr>
          <p:cNvPr name="Group 6" id="6"/>
          <p:cNvGrpSpPr/>
          <p:nvPr/>
        </p:nvGrpSpPr>
        <p:grpSpPr>
          <a:xfrm rot="0">
            <a:off x="13261137" y="2398754"/>
            <a:ext cx="4827874" cy="5489492"/>
            <a:chOff x="0" y="0"/>
            <a:chExt cx="6437165" cy="7319323"/>
          </a:xfrm>
        </p:grpSpPr>
        <p:pic>
          <p:nvPicPr>
            <p:cNvPr name="Picture 7" id="7"/>
            <p:cNvPicPr>
              <a:picLocks noChangeAspect="true"/>
            </p:cNvPicPr>
            <p:nvPr/>
          </p:nvPicPr>
          <p:blipFill>
            <a:blip r:embed="rId4"/>
            <a:srcRect l="11685" t="0" r="22353" b="0"/>
            <a:stretch>
              <a:fillRect/>
            </a:stretch>
          </p:blipFill>
          <p:spPr>
            <a:xfrm flipH="false" flipV="false">
              <a:off x="0" y="0"/>
              <a:ext cx="6437165" cy="7319323"/>
            </a:xfrm>
            <a:prstGeom prst="rect">
              <a:avLst/>
            </a:prstGeom>
          </p:spPr>
        </p:pic>
      </p:grpSp>
      <p:sp>
        <p:nvSpPr>
          <p:cNvPr name="TextBox 8" id="8"/>
          <p:cNvSpPr txBox="true"/>
          <p:nvPr/>
        </p:nvSpPr>
        <p:spPr>
          <a:xfrm rot="0">
            <a:off x="2391940" y="8623802"/>
            <a:ext cx="13504120" cy="9715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7679"/>
              </a:lnSpc>
              <a:spcBef>
                <a:spcPct val="0"/>
              </a:spcBef>
            </a:pPr>
            <a:r>
              <a:rPr lang="en-US" b="true" sz="6399">
                <a:solidFill>
                  <a:srgbClr val="000000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Ubytování 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4739886" cy="6549645"/>
            <a:chOff x="0" y="0"/>
            <a:chExt cx="6319849" cy="8732861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0" t="11136" r="0" b="11136"/>
            <a:stretch>
              <a:fillRect/>
            </a:stretch>
          </p:blipFill>
          <p:spPr>
            <a:xfrm flipH="false" flipV="false">
              <a:off x="0" y="0"/>
              <a:ext cx="6319849" cy="8732861"/>
            </a:xfrm>
            <a:prstGeom prst="rect">
              <a:avLst/>
            </a:prstGeom>
          </p:spPr>
        </p:pic>
      </p:grpSp>
      <p:grpSp>
        <p:nvGrpSpPr>
          <p:cNvPr name="Group 4" id="4"/>
          <p:cNvGrpSpPr/>
          <p:nvPr/>
        </p:nvGrpSpPr>
        <p:grpSpPr>
          <a:xfrm rot="0">
            <a:off x="0" y="6749838"/>
            <a:ext cx="4739886" cy="3537162"/>
            <a:chOff x="0" y="0"/>
            <a:chExt cx="6319849" cy="4716216"/>
          </a:xfrm>
        </p:grpSpPr>
        <p:pic>
          <p:nvPicPr>
            <p:cNvPr name="Picture 5" id="5"/>
            <p:cNvPicPr>
              <a:picLocks noChangeAspect="true"/>
            </p:cNvPicPr>
            <p:nvPr/>
          </p:nvPicPr>
          <p:blipFill>
            <a:blip r:embed="rId3"/>
            <a:srcRect l="0" t="22015" r="0" b="22015"/>
            <a:stretch>
              <a:fillRect/>
            </a:stretch>
          </p:blipFill>
          <p:spPr>
            <a:xfrm flipH="false" flipV="false">
              <a:off x="0" y="0"/>
              <a:ext cx="6319849" cy="4716216"/>
            </a:xfrm>
            <a:prstGeom prst="rect">
              <a:avLst/>
            </a:prstGeom>
          </p:spPr>
        </p:pic>
      </p:grpSp>
      <p:grpSp>
        <p:nvGrpSpPr>
          <p:cNvPr name="Group 6" id="6"/>
          <p:cNvGrpSpPr/>
          <p:nvPr/>
        </p:nvGrpSpPr>
        <p:grpSpPr>
          <a:xfrm rot="0">
            <a:off x="4908226" y="6749838"/>
            <a:ext cx="4107611" cy="3537162"/>
            <a:chOff x="0" y="0"/>
            <a:chExt cx="5476815" cy="4716216"/>
          </a:xfrm>
        </p:grpSpPr>
        <p:pic>
          <p:nvPicPr>
            <p:cNvPr name="Picture 7" id="7"/>
            <p:cNvPicPr>
              <a:picLocks noChangeAspect="true"/>
            </p:cNvPicPr>
            <p:nvPr/>
          </p:nvPicPr>
          <p:blipFill>
            <a:blip r:embed="rId4"/>
            <a:srcRect l="0" t="17707" r="0" b="17707"/>
            <a:stretch>
              <a:fillRect/>
            </a:stretch>
          </p:blipFill>
          <p:spPr>
            <a:xfrm flipH="false" flipV="false">
              <a:off x="0" y="0"/>
              <a:ext cx="5476815" cy="4716216"/>
            </a:xfrm>
            <a:prstGeom prst="rect">
              <a:avLst/>
            </a:prstGeom>
          </p:spPr>
        </p:pic>
      </p:grpSp>
      <p:grpSp>
        <p:nvGrpSpPr>
          <p:cNvPr name="Group 8" id="8"/>
          <p:cNvGrpSpPr/>
          <p:nvPr/>
        </p:nvGrpSpPr>
        <p:grpSpPr>
          <a:xfrm rot="0">
            <a:off x="9184176" y="6749838"/>
            <a:ext cx="4107611" cy="3537162"/>
            <a:chOff x="0" y="0"/>
            <a:chExt cx="5476815" cy="4716216"/>
          </a:xfrm>
        </p:grpSpPr>
        <p:pic>
          <p:nvPicPr>
            <p:cNvPr name="Picture 9" id="9"/>
            <p:cNvPicPr>
              <a:picLocks noChangeAspect="true"/>
            </p:cNvPicPr>
            <p:nvPr/>
          </p:nvPicPr>
          <p:blipFill>
            <a:blip r:embed="rId5"/>
            <a:srcRect l="0" t="17707" r="0" b="17707"/>
            <a:stretch>
              <a:fillRect/>
            </a:stretch>
          </p:blipFill>
          <p:spPr>
            <a:xfrm flipH="false" flipV="false">
              <a:off x="0" y="0"/>
              <a:ext cx="5476815" cy="4716216"/>
            </a:xfrm>
            <a:prstGeom prst="rect">
              <a:avLst/>
            </a:prstGeom>
          </p:spPr>
        </p:pic>
      </p:grpSp>
      <p:grpSp>
        <p:nvGrpSpPr>
          <p:cNvPr name="Group 10" id="10"/>
          <p:cNvGrpSpPr/>
          <p:nvPr/>
        </p:nvGrpSpPr>
        <p:grpSpPr>
          <a:xfrm rot="0">
            <a:off x="13463237" y="3708418"/>
            <a:ext cx="4827874" cy="6578582"/>
            <a:chOff x="0" y="0"/>
            <a:chExt cx="6437165" cy="8771442"/>
          </a:xfrm>
        </p:grpSpPr>
        <p:pic>
          <p:nvPicPr>
            <p:cNvPr name="Picture 11" id="11"/>
            <p:cNvPicPr>
              <a:picLocks noChangeAspect="true"/>
            </p:cNvPicPr>
            <p:nvPr/>
          </p:nvPicPr>
          <p:blipFill>
            <a:blip r:embed="rId6"/>
            <a:srcRect l="1237" t="0" r="1237" b="0"/>
            <a:stretch>
              <a:fillRect/>
            </a:stretch>
          </p:blipFill>
          <p:spPr>
            <a:xfrm flipH="false" flipV="false">
              <a:off x="0" y="0"/>
              <a:ext cx="6437165" cy="8771442"/>
            </a:xfrm>
            <a:prstGeom prst="rect">
              <a:avLst/>
            </a:prstGeom>
          </p:spPr>
        </p:pic>
      </p:grpSp>
      <p:grpSp>
        <p:nvGrpSpPr>
          <p:cNvPr name="Group 12" id="12"/>
          <p:cNvGrpSpPr/>
          <p:nvPr/>
        </p:nvGrpSpPr>
        <p:grpSpPr>
          <a:xfrm rot="0">
            <a:off x="13460126" y="0"/>
            <a:ext cx="4827874" cy="3525551"/>
            <a:chOff x="0" y="0"/>
            <a:chExt cx="6437165" cy="4700735"/>
          </a:xfrm>
        </p:grpSpPr>
        <p:pic>
          <p:nvPicPr>
            <p:cNvPr name="Picture 13" id="13"/>
            <p:cNvPicPr>
              <a:picLocks noChangeAspect="true"/>
            </p:cNvPicPr>
            <p:nvPr/>
          </p:nvPicPr>
          <p:blipFill>
            <a:blip r:embed="rId7"/>
            <a:srcRect l="23317" t="0" r="23317" b="0"/>
            <a:stretch>
              <a:fillRect/>
            </a:stretch>
          </p:blipFill>
          <p:spPr>
            <a:xfrm flipH="false" flipV="false">
              <a:off x="0" y="0"/>
              <a:ext cx="6437165" cy="4700735"/>
            </a:xfrm>
            <a:prstGeom prst="rect">
              <a:avLst/>
            </a:prstGeom>
          </p:spPr>
        </p:pic>
      </p:grpSp>
      <p:grpSp>
        <p:nvGrpSpPr>
          <p:cNvPr name="Group 14" id="14"/>
          <p:cNvGrpSpPr/>
          <p:nvPr/>
        </p:nvGrpSpPr>
        <p:grpSpPr>
          <a:xfrm rot="0">
            <a:off x="13460126" y="0"/>
            <a:ext cx="4827874" cy="3525551"/>
            <a:chOff x="0" y="0"/>
            <a:chExt cx="6437165" cy="4700735"/>
          </a:xfrm>
        </p:grpSpPr>
        <p:pic>
          <p:nvPicPr>
            <p:cNvPr name="Picture 15" id="15"/>
            <p:cNvPicPr>
              <a:picLocks noChangeAspect="true"/>
            </p:cNvPicPr>
            <p:nvPr/>
          </p:nvPicPr>
          <p:blipFill>
            <a:blip r:embed="rId8"/>
            <a:srcRect l="0" t="29738" r="0" b="29184"/>
            <a:stretch>
              <a:fillRect/>
            </a:stretch>
          </p:blipFill>
          <p:spPr>
            <a:xfrm flipH="false" flipV="false">
              <a:off x="0" y="0"/>
              <a:ext cx="6437165" cy="4700735"/>
            </a:xfrm>
            <a:prstGeom prst="rect">
              <a:avLst/>
            </a:prstGeom>
          </p:spPr>
        </p:pic>
      </p:grpSp>
      <p:grpSp>
        <p:nvGrpSpPr>
          <p:cNvPr name="Group 16" id="16"/>
          <p:cNvGrpSpPr/>
          <p:nvPr/>
        </p:nvGrpSpPr>
        <p:grpSpPr>
          <a:xfrm rot="0">
            <a:off x="4908226" y="0"/>
            <a:ext cx="8383562" cy="3525551"/>
            <a:chOff x="0" y="0"/>
            <a:chExt cx="11178082" cy="4700735"/>
          </a:xfrm>
        </p:grpSpPr>
        <p:pic>
          <p:nvPicPr>
            <p:cNvPr name="Picture 17" id="17"/>
            <p:cNvPicPr>
              <a:picLocks noChangeAspect="true"/>
            </p:cNvPicPr>
            <p:nvPr/>
          </p:nvPicPr>
          <p:blipFill>
            <a:blip r:embed="rId9"/>
            <a:srcRect l="0" t="12702" r="0" b="12702"/>
            <a:stretch>
              <a:fillRect/>
            </a:stretch>
          </p:blipFill>
          <p:spPr>
            <a:xfrm flipH="false" flipV="false">
              <a:off x="0" y="0"/>
              <a:ext cx="11178082" cy="4700735"/>
            </a:xfrm>
            <a:prstGeom prst="rect">
              <a:avLst/>
            </a:prstGeom>
          </p:spPr>
        </p:pic>
      </p:grpSp>
      <p:sp>
        <p:nvSpPr>
          <p:cNvPr name="TextBox 18" id="18"/>
          <p:cNvSpPr txBox="true"/>
          <p:nvPr/>
        </p:nvSpPr>
        <p:spPr>
          <a:xfrm rot="0">
            <a:off x="6213804" y="4657725"/>
            <a:ext cx="7077983" cy="9715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7679"/>
              </a:lnSpc>
              <a:spcBef>
                <a:spcPct val="0"/>
              </a:spcBef>
            </a:pPr>
            <a:r>
              <a:rPr lang="en-US" b="true" sz="6399">
                <a:solidFill>
                  <a:srgbClr val="000000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Cannes</a:t>
            </a:r>
          </a:p>
        </p:txBody>
      </p:sp>
      <p:sp>
        <p:nvSpPr>
          <p:cNvPr name="Freeform 19" id="19"/>
          <p:cNvSpPr/>
          <p:nvPr/>
        </p:nvSpPr>
        <p:spPr>
          <a:xfrm flipH="false" flipV="false" rot="0">
            <a:off x="7133490" y="4774892"/>
            <a:ext cx="1021332" cy="737216"/>
          </a:xfrm>
          <a:custGeom>
            <a:avLst/>
            <a:gdLst/>
            <a:ahLst/>
            <a:cxnLst/>
            <a:rect r="r" b="b" t="t" l="l"/>
            <a:pathLst>
              <a:path h="737216" w="1021332">
                <a:moveTo>
                  <a:pt x="0" y="0"/>
                </a:moveTo>
                <a:lnTo>
                  <a:pt x="1021332" y="0"/>
                </a:lnTo>
                <a:lnTo>
                  <a:pt x="1021332" y="737216"/>
                </a:lnTo>
                <a:lnTo>
                  <a:pt x="0" y="73721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364474" y="2398754"/>
            <a:ext cx="4739886" cy="5489492"/>
            <a:chOff x="0" y="0"/>
            <a:chExt cx="6319849" cy="7319323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27883" t="0" r="27001" b="0"/>
            <a:stretch>
              <a:fillRect/>
            </a:stretch>
          </p:blipFill>
          <p:spPr>
            <a:xfrm flipH="false" flipV="false">
              <a:off x="0" y="0"/>
              <a:ext cx="6319849" cy="7319323"/>
            </a:xfrm>
            <a:prstGeom prst="rect">
              <a:avLst/>
            </a:prstGeom>
          </p:spPr>
        </p:pic>
      </p:grpSp>
      <p:grpSp>
        <p:nvGrpSpPr>
          <p:cNvPr name="Group 4" id="4"/>
          <p:cNvGrpSpPr/>
          <p:nvPr/>
        </p:nvGrpSpPr>
        <p:grpSpPr>
          <a:xfrm rot="0">
            <a:off x="5371060" y="2398754"/>
            <a:ext cx="7623377" cy="5489492"/>
            <a:chOff x="0" y="0"/>
            <a:chExt cx="10164502" cy="7319323"/>
          </a:xfrm>
        </p:grpSpPr>
        <p:pic>
          <p:nvPicPr>
            <p:cNvPr name="Picture 5" id="5"/>
            <p:cNvPicPr>
              <a:picLocks noChangeAspect="true"/>
            </p:cNvPicPr>
            <p:nvPr/>
          </p:nvPicPr>
          <p:blipFill>
            <a:blip r:embed="rId3"/>
            <a:srcRect l="21444" t="6152" r="5234" b="2422"/>
            <a:stretch>
              <a:fillRect/>
            </a:stretch>
          </p:blipFill>
          <p:spPr>
            <a:xfrm flipH="false" flipV="false">
              <a:off x="0" y="0"/>
              <a:ext cx="10164502" cy="7319323"/>
            </a:xfrm>
            <a:prstGeom prst="rect">
              <a:avLst/>
            </a:prstGeom>
          </p:spPr>
        </p:pic>
      </p:grpSp>
      <p:grpSp>
        <p:nvGrpSpPr>
          <p:cNvPr name="Group 6" id="6"/>
          <p:cNvGrpSpPr/>
          <p:nvPr/>
        </p:nvGrpSpPr>
        <p:grpSpPr>
          <a:xfrm rot="0">
            <a:off x="13261137" y="2398754"/>
            <a:ext cx="4827874" cy="5489492"/>
            <a:chOff x="0" y="0"/>
            <a:chExt cx="6437165" cy="7319323"/>
          </a:xfrm>
        </p:grpSpPr>
        <p:pic>
          <p:nvPicPr>
            <p:cNvPr name="Picture 7" id="7"/>
            <p:cNvPicPr>
              <a:picLocks noChangeAspect="true"/>
            </p:cNvPicPr>
            <p:nvPr/>
          </p:nvPicPr>
          <p:blipFill>
            <a:blip r:embed="rId4"/>
            <a:srcRect l="0" t="25413" r="0" b="10486"/>
            <a:stretch>
              <a:fillRect/>
            </a:stretch>
          </p:blipFill>
          <p:spPr>
            <a:xfrm flipH="false" flipV="false">
              <a:off x="0" y="0"/>
              <a:ext cx="6437165" cy="7319323"/>
            </a:xfrm>
            <a:prstGeom prst="rect">
              <a:avLst/>
            </a:prstGeom>
          </p:spPr>
        </p:pic>
      </p:grpSp>
      <p:sp>
        <p:nvSpPr>
          <p:cNvPr name="TextBox 8" id="8"/>
          <p:cNvSpPr txBox="true"/>
          <p:nvPr/>
        </p:nvSpPr>
        <p:spPr>
          <a:xfrm rot="0">
            <a:off x="2391940" y="8623777"/>
            <a:ext cx="13504120" cy="9716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7679"/>
              </a:lnSpc>
              <a:spcBef>
                <a:spcPct val="0"/>
              </a:spcBef>
            </a:pPr>
            <a:r>
              <a:rPr lang="en-US" b="true" sz="6399">
                <a:solidFill>
                  <a:srgbClr val="000000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Cesta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DAGS0khk8U0</dc:identifier>
  <dcterms:modified xsi:type="dcterms:W3CDTF">2011-08-01T06:04:30Z</dcterms:modified>
  <cp:revision>1</cp:revision>
  <dc:title>Itálie</dc:title>
</cp:coreProperties>
</file>