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1038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dd26427c6222a8d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dd26427c6222a8d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dd26427c6222a8d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dd26427c6222a8d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dd26427c6222a8d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dd26427c6222a8d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dd26427c6222a8d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dd26427c6222a8d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dd26427c6222a8d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dd26427c6222a8d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dd26427c6222a8d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dd26427c6222a8d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dd26427c6222a8d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dd26427c6222a8d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dd26427c6222a8d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dd26427c6222a8d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dd26427c6222a8d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dd26427c6222a8d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dd26427c6222a8d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dd26427c6222a8d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646e39dd5ca7bd0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646e39dd5ca7bd0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21c4d253e448a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21c4d253e448a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dd26427c6222a8d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dd26427c6222a8d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dd26427c6222a8d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dd26427c6222a8d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dd26427c6222a8d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dd26427c6222a8d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dd26427c6222a8d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dd26427c6222a8d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dd26427c6222a8d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dd26427c6222a8d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dd26427c6222a8d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dd26427c6222a8d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dd26427c6222a8d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dd26427c6222a8d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Discover EU 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Adéla Doláková, Nikola Černá, Eva Ježková 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12421"/>
            <a:ext cx="9144000" cy="5455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522776"/>
            <a:ext cx="2958821" cy="620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Barcelona</a:t>
            </a:r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7" name="Google Shape;13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52300"/>
            <a:ext cx="2468400" cy="329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8400" y="0"/>
            <a:ext cx="2468400" cy="3291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6800" y="2204925"/>
            <a:ext cx="2203928" cy="293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40725" y="0"/>
            <a:ext cx="2003273" cy="267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1"/>
          <p:cNvSpPr txBox="1"/>
          <p:nvPr/>
        </p:nvSpPr>
        <p:spPr>
          <a:xfrm>
            <a:off x="232495" y="1272932"/>
            <a:ext cx="20034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Park Guell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42" name="Google Shape;142;p21"/>
          <p:cNvSpPr txBox="1"/>
          <p:nvPr/>
        </p:nvSpPr>
        <p:spPr>
          <a:xfrm>
            <a:off x="2318" y="2041330"/>
            <a:ext cx="91440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43" name="Google Shape;143;p21"/>
          <p:cNvSpPr txBox="1"/>
          <p:nvPr/>
        </p:nvSpPr>
        <p:spPr>
          <a:xfrm rot="440">
            <a:off x="4867552" y="1577371"/>
            <a:ext cx="23424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Tribidabo mountain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44" name="Google Shape;144;p21"/>
          <p:cNvSpPr txBox="1"/>
          <p:nvPr/>
        </p:nvSpPr>
        <p:spPr>
          <a:xfrm>
            <a:off x="7209950" y="2671050"/>
            <a:ext cx="19341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National art museum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Barcelona - jídlo</a:t>
            </a:r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37550"/>
            <a:ext cx="2854477" cy="380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4475" y="0"/>
            <a:ext cx="2562270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/>
          <p:cNvPicPr preferRelativeResize="0"/>
          <p:nvPr/>
        </p:nvPicPr>
        <p:blipFill rotWithShape="1">
          <a:blip r:embed="rId5">
            <a:alphaModFix/>
          </a:blip>
          <a:srcRect l="32504" t="4745" r="32809" b="5721"/>
          <a:stretch/>
        </p:blipFill>
        <p:spPr>
          <a:xfrm>
            <a:off x="5702568" y="445037"/>
            <a:ext cx="2854476" cy="4605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Barcelona - tipy</a:t>
            </a:r>
            <a:endParaRPr/>
          </a:p>
        </p:txBody>
      </p:sp>
      <p:sp>
        <p:nvSpPr>
          <p:cNvPr id="159" name="Google Shape;159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zkušenost v nemocnici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5denní MHD pas 40€</a:t>
            </a:r>
            <a:endParaRPr/>
          </a:p>
        </p:txBody>
      </p:sp>
      <p:pic>
        <p:nvPicPr>
          <p:cNvPr id="160" name="Google Shape;160;p23"/>
          <p:cNvPicPr preferRelativeResize="0"/>
          <p:nvPr/>
        </p:nvPicPr>
        <p:blipFill rotWithShape="1">
          <a:blip r:embed="rId3">
            <a:alphaModFix/>
          </a:blip>
          <a:srcRect l="33213" t="4612" r="32591" b="3314"/>
          <a:stretch/>
        </p:blipFill>
        <p:spPr>
          <a:xfrm>
            <a:off x="6018250" y="292529"/>
            <a:ext cx="2814048" cy="473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 rotWithShape="1">
          <a:blip r:embed="rId4">
            <a:alphaModFix/>
          </a:blip>
          <a:srcRect l="32367" t="5690" r="32427" b="2237"/>
          <a:stretch/>
        </p:blipFill>
        <p:spPr>
          <a:xfrm>
            <a:off x="3358071" y="761400"/>
            <a:ext cx="2568600" cy="419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 rotWithShape="1">
          <a:blip r:embed="rId5">
            <a:alphaModFix/>
          </a:blip>
          <a:srcRect l="33510" t="10576" r="33539" b="25558"/>
          <a:stretch/>
        </p:blipFill>
        <p:spPr>
          <a:xfrm>
            <a:off x="498275" y="2169100"/>
            <a:ext cx="2568600" cy="285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Nice </a:t>
            </a:r>
            <a:endParaRPr/>
          </a:p>
        </p:txBody>
      </p:sp>
      <p:sp>
        <p:nvSpPr>
          <p:cNvPr id="168" name="Google Shape;168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9" name="Google Shape;16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1727100"/>
            <a:ext cx="2562300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2300" y="0"/>
            <a:ext cx="2244773" cy="299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7225" y="2150436"/>
            <a:ext cx="2244772" cy="2993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42000" y="0"/>
            <a:ext cx="1902000" cy="253601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4"/>
          <p:cNvSpPr txBox="1"/>
          <p:nvPr/>
        </p:nvSpPr>
        <p:spPr>
          <a:xfrm flipH="1">
            <a:off x="2562288" y="2993084"/>
            <a:ext cx="25623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Promenade d’Anglais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74" name="Google Shape;174;p24"/>
          <p:cNvSpPr txBox="1"/>
          <p:nvPr/>
        </p:nvSpPr>
        <p:spPr>
          <a:xfrm>
            <a:off x="7432150" y="2571750"/>
            <a:ext cx="17118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Saint Nicolas kostel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75" name="Google Shape;175;p24"/>
          <p:cNvSpPr txBox="1"/>
          <p:nvPr/>
        </p:nvSpPr>
        <p:spPr>
          <a:xfrm>
            <a:off x="5423175" y="1652475"/>
            <a:ext cx="37209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Vieux Nice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Nice - jídlo</a:t>
            </a:r>
            <a:endParaRPr/>
          </a:p>
        </p:txBody>
      </p:sp>
      <p:sp>
        <p:nvSpPr>
          <p:cNvPr id="181" name="Google Shape;181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2" name="Google Shape;182;p25"/>
          <p:cNvPicPr preferRelativeResize="0"/>
          <p:nvPr/>
        </p:nvPicPr>
        <p:blipFill rotWithShape="1">
          <a:blip r:embed="rId3">
            <a:alphaModFix/>
          </a:blip>
          <a:srcRect t="5186" r="5042" b="5845"/>
          <a:stretch/>
        </p:blipFill>
        <p:spPr>
          <a:xfrm>
            <a:off x="211275" y="1309600"/>
            <a:ext cx="5834347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5"/>
          <p:cNvPicPr preferRelativeResize="0"/>
          <p:nvPr/>
        </p:nvPicPr>
        <p:blipFill rotWithShape="1">
          <a:blip r:embed="rId4">
            <a:alphaModFix/>
          </a:blip>
          <a:srcRect l="33009" r="32858" b="4580"/>
          <a:stretch/>
        </p:blipFill>
        <p:spPr>
          <a:xfrm>
            <a:off x="6251362" y="300975"/>
            <a:ext cx="2696825" cy="4712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Nice - tipy</a:t>
            </a:r>
            <a:endParaRPr/>
          </a:p>
        </p:txBody>
      </p:sp>
      <p:sp>
        <p:nvSpPr>
          <p:cNvPr id="189" name="Google Shape;189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Airbnb (možnost vaření)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výlety (Monako, Cannes)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toxické moře (sprcha)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tramvaj</a:t>
            </a:r>
            <a:endParaRPr/>
          </a:p>
        </p:txBody>
      </p:sp>
      <p:pic>
        <p:nvPicPr>
          <p:cNvPr id="190" name="Google Shape;190;p26"/>
          <p:cNvPicPr preferRelativeResize="0"/>
          <p:nvPr/>
        </p:nvPicPr>
        <p:blipFill rotWithShape="1">
          <a:blip r:embed="rId3">
            <a:alphaModFix/>
          </a:blip>
          <a:srcRect l="32607" t="2451" r="33672" b="2914"/>
          <a:stretch/>
        </p:blipFill>
        <p:spPr>
          <a:xfrm>
            <a:off x="5943505" y="138025"/>
            <a:ext cx="2775074" cy="486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6"/>
          <p:cNvPicPr preferRelativeResize="0"/>
          <p:nvPr/>
        </p:nvPicPr>
        <p:blipFill rotWithShape="1">
          <a:blip r:embed="rId4">
            <a:alphaModFix/>
          </a:blip>
          <a:srcRect l="32581" t="5370" r="33697" b="2675"/>
          <a:stretch/>
        </p:blipFill>
        <p:spPr>
          <a:xfrm>
            <a:off x="3487738" y="1589075"/>
            <a:ext cx="2168525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699" y="2900200"/>
            <a:ext cx="1578951" cy="2105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Monako</a:t>
            </a:r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9" name="Google Shape;19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495" y="1152475"/>
            <a:ext cx="2890927" cy="3854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9238" y="214982"/>
            <a:ext cx="2396423" cy="3195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7475" y="1237975"/>
            <a:ext cx="2771873" cy="369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Monako - tipy</a:t>
            </a:r>
            <a:endParaRPr/>
          </a:p>
        </p:txBody>
      </p:sp>
      <p:sp>
        <p:nvSpPr>
          <p:cNvPr id="207" name="Google Shape;207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nezapínat data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vyšší ceny</a:t>
            </a:r>
            <a:endParaRPr/>
          </a:p>
        </p:txBody>
      </p:sp>
      <p:pic>
        <p:nvPicPr>
          <p:cNvPr id="208" name="Google Shape;208;p28"/>
          <p:cNvPicPr preferRelativeResize="0"/>
          <p:nvPr/>
        </p:nvPicPr>
        <p:blipFill rotWithShape="1">
          <a:blip r:embed="rId3">
            <a:alphaModFix/>
          </a:blip>
          <a:srcRect t="8653" b="5413"/>
          <a:stretch/>
        </p:blipFill>
        <p:spPr>
          <a:xfrm>
            <a:off x="4467465" y="763988"/>
            <a:ext cx="4364827" cy="296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8"/>
          <p:cNvPicPr preferRelativeResize="0"/>
          <p:nvPr/>
        </p:nvPicPr>
        <p:blipFill rotWithShape="1">
          <a:blip r:embed="rId4">
            <a:alphaModFix/>
          </a:blip>
          <a:srcRect l="31934" t="5192" r="32802" b="4497"/>
          <a:stretch/>
        </p:blipFill>
        <p:spPr>
          <a:xfrm>
            <a:off x="216191" y="1977050"/>
            <a:ext cx="1936447" cy="3099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8"/>
          <p:cNvPicPr preferRelativeResize="0"/>
          <p:nvPr/>
        </p:nvPicPr>
        <p:blipFill rotWithShape="1">
          <a:blip r:embed="rId5">
            <a:alphaModFix/>
          </a:blip>
          <a:srcRect l="33149" t="5579" r="33182" b="3988"/>
          <a:stretch/>
        </p:blipFill>
        <p:spPr>
          <a:xfrm>
            <a:off x="2299607" y="1938650"/>
            <a:ext cx="2020925" cy="3176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Florencie</a:t>
            </a:r>
            <a:endParaRPr/>
          </a:p>
        </p:txBody>
      </p:sp>
      <p:sp>
        <p:nvSpPr>
          <p:cNvPr id="216" name="Google Shape;216;p29"/>
          <p:cNvSpPr txBox="1">
            <a:spLocks noGrp="1"/>
          </p:cNvSpPr>
          <p:nvPr>
            <p:ph type="body" idx="1"/>
          </p:nvPr>
        </p:nvSpPr>
        <p:spPr>
          <a:xfrm>
            <a:off x="7212850" y="3996175"/>
            <a:ext cx="161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17" name="Google Shape;21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74" y="1458949"/>
            <a:ext cx="2700128" cy="3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0400" y="1152490"/>
            <a:ext cx="2929973" cy="3906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9"/>
          <p:cNvPicPr preferRelativeResize="0"/>
          <p:nvPr/>
        </p:nvPicPr>
        <p:blipFill rotWithShape="1">
          <a:blip r:embed="rId5">
            <a:alphaModFix/>
          </a:blip>
          <a:srcRect l="5329"/>
          <a:stretch/>
        </p:blipFill>
        <p:spPr>
          <a:xfrm>
            <a:off x="3246198" y="1167162"/>
            <a:ext cx="2308901" cy="387731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9"/>
          <p:cNvSpPr txBox="1"/>
          <p:nvPr/>
        </p:nvSpPr>
        <p:spPr>
          <a:xfrm>
            <a:off x="893" y="2038350"/>
            <a:ext cx="91440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221" name="Google Shape;221;p29"/>
          <p:cNvSpPr txBox="1"/>
          <p:nvPr/>
        </p:nvSpPr>
        <p:spPr>
          <a:xfrm>
            <a:off x="429287" y="908740"/>
            <a:ext cx="20031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Ponte Vecchio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22" name="Google Shape;222;p29"/>
          <p:cNvSpPr txBox="1"/>
          <p:nvPr/>
        </p:nvSpPr>
        <p:spPr>
          <a:xfrm>
            <a:off x="3246202" y="499475"/>
            <a:ext cx="34239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Katedrála Santa Maria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Florencie - jídlo</a:t>
            </a:r>
            <a:endParaRPr/>
          </a:p>
        </p:txBody>
      </p:sp>
      <p:sp>
        <p:nvSpPr>
          <p:cNvPr id="228" name="Google Shape;228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29" name="Google Shape;229;p30"/>
          <p:cNvPicPr preferRelativeResize="0"/>
          <p:nvPr/>
        </p:nvPicPr>
        <p:blipFill rotWithShape="1">
          <a:blip r:embed="rId3">
            <a:alphaModFix/>
          </a:blip>
          <a:srcRect l="4324"/>
          <a:stretch/>
        </p:blipFill>
        <p:spPr>
          <a:xfrm>
            <a:off x="108900" y="1785725"/>
            <a:ext cx="2409428" cy="3357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8319" y="2463065"/>
            <a:ext cx="2010300" cy="268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0"/>
          <p:cNvPicPr preferRelativeResize="0"/>
          <p:nvPr/>
        </p:nvPicPr>
        <p:blipFill rotWithShape="1">
          <a:blip r:embed="rId5">
            <a:alphaModFix/>
          </a:blip>
          <a:srcRect r="7175"/>
          <a:stretch/>
        </p:blipFill>
        <p:spPr>
          <a:xfrm>
            <a:off x="7157975" y="2463075"/>
            <a:ext cx="1866052" cy="268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28625" y="1727105"/>
            <a:ext cx="2629342" cy="3416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44420E-8AAF-4EC9-9696-A270F0B63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/>
              <a:t>Gastronomie a architektura Evropy</a:t>
            </a:r>
            <a:br>
              <a:rPr lang="cs-CZ" dirty="0"/>
            </a:br>
            <a:br>
              <a:rPr lang="cs-CZ" dirty="0"/>
            </a:br>
            <a:r>
              <a:rPr lang="cs-CZ" dirty="0"/>
              <a:t>  </a:t>
            </a:r>
            <a:r>
              <a:rPr lang="cs-CZ" b="1" dirty="0"/>
              <a:t>19.8. – 8.9.2024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b="1" dirty="0"/>
              <a:t>  Černá Nikola	</a:t>
            </a:r>
            <a:br>
              <a:rPr lang="cs-CZ" b="1" dirty="0"/>
            </a:br>
            <a:r>
              <a:rPr lang="cs-CZ" b="1" dirty="0"/>
              <a:t>  Doláková Adéla	</a:t>
            </a:r>
            <a:br>
              <a:rPr lang="cs-CZ" b="1" dirty="0"/>
            </a:br>
            <a:r>
              <a:rPr lang="cs-CZ" b="1" dirty="0"/>
              <a:t>  Ježková Eva	</a:t>
            </a:r>
            <a:br>
              <a:rPr lang="cs-CZ" b="1" dirty="0"/>
            </a:br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17F634F-4EF4-432E-97EF-3D2FE59BE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295" y="1236980"/>
            <a:ext cx="2596122" cy="346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8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Florencie - tipy</a:t>
            </a:r>
            <a:endParaRPr/>
          </a:p>
        </p:txBody>
      </p:sp>
      <p:sp>
        <p:nvSpPr>
          <p:cNvPr id="238" name="Google Shape;238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nespoléhat se na dopravu - stávky </a:t>
            </a:r>
            <a:endParaRPr/>
          </a:p>
        </p:txBody>
      </p:sp>
      <p:pic>
        <p:nvPicPr>
          <p:cNvPr id="239" name="Google Shape;23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3800" y="178475"/>
            <a:ext cx="2601149" cy="4786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575" y="1714675"/>
            <a:ext cx="2162524" cy="244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8693" y="1647988"/>
            <a:ext cx="2959201" cy="303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2"/>
          <p:cNvSpPr txBox="1">
            <a:spLocks noGrp="1"/>
          </p:cNvSpPr>
          <p:nvPr>
            <p:ph type="title"/>
          </p:nvPr>
        </p:nvSpPr>
        <p:spPr>
          <a:xfrm>
            <a:off x="311707" y="3433472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Děkujeme za pozornost</a:t>
            </a:r>
            <a:endParaRPr/>
          </a:p>
        </p:txBody>
      </p:sp>
      <p:pic>
        <p:nvPicPr>
          <p:cNvPr id="247" name="Google Shape;24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68501"/>
            <a:ext cx="1928798" cy="257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9194" y="2361305"/>
            <a:ext cx="1928798" cy="257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6870" y="22"/>
            <a:ext cx="2371723" cy="316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1997" y="-2"/>
            <a:ext cx="2371723" cy="3162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Paříž</a:t>
            </a:r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2925" y="0"/>
            <a:ext cx="2166248" cy="288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1075" y="-1"/>
            <a:ext cx="2312925" cy="3083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059608"/>
            <a:ext cx="2312925" cy="3083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79175" y="2007625"/>
            <a:ext cx="2351903" cy="313587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2312920" y="2968613"/>
            <a:ext cx="27189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Vítězný oblouk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285407" y="1469639"/>
            <a:ext cx="17421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Louvre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7114883" y="3196606"/>
            <a:ext cx="19029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Montmartre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4664775" y="1469650"/>
            <a:ext cx="21663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Moulin rouge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Paříž - jídlo</a:t>
            </a:r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 rotWithShape="1">
          <a:blip r:embed="rId3">
            <a:alphaModFix/>
          </a:blip>
          <a:srcRect b="5953"/>
          <a:stretch/>
        </p:blipFill>
        <p:spPr>
          <a:xfrm>
            <a:off x="138225" y="1017725"/>
            <a:ext cx="3094328" cy="38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1380" y="96842"/>
            <a:ext cx="1921706" cy="341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 rotWithShape="1">
          <a:blip r:embed="rId5">
            <a:alphaModFix/>
          </a:blip>
          <a:srcRect l="33838" t="19487" r="34970" b="3760"/>
          <a:stretch/>
        </p:blipFill>
        <p:spPr>
          <a:xfrm>
            <a:off x="5450121" y="630527"/>
            <a:ext cx="3009326" cy="4460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Paříž - tipy</a:t>
            </a:r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ubytovna pro mladé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L’auberge international des jeunes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Petit palais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lístek na metro 4€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metro linka 6 - výhled na Eiffelovku</a:t>
            </a:r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3550" y="1609125"/>
            <a:ext cx="2298750" cy="306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 rotWithShape="1">
          <a:blip r:embed="rId4">
            <a:alphaModFix/>
          </a:blip>
          <a:srcRect l="33810" t="3857" r="33738" b="11165"/>
          <a:stretch/>
        </p:blipFill>
        <p:spPr>
          <a:xfrm>
            <a:off x="4471733" y="1565737"/>
            <a:ext cx="1925726" cy="315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Madrid </a:t>
            </a:r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6" y="1525780"/>
            <a:ext cx="2562300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5762" y="280079"/>
            <a:ext cx="2562300" cy="3416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9799" y="1598525"/>
            <a:ext cx="2453198" cy="327092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/>
          <p:nvPr/>
        </p:nvSpPr>
        <p:spPr>
          <a:xfrm>
            <a:off x="3408045" y="3769725"/>
            <a:ext cx="20577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Plaza Major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423145" y="1017725"/>
            <a:ext cx="23394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Plaza d’Espana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Madrid - jídlo</a:t>
            </a:r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6" name="Google Shape;106;p18"/>
          <p:cNvPicPr preferRelativeResize="0"/>
          <p:nvPr/>
        </p:nvPicPr>
        <p:blipFill rotWithShape="1">
          <a:blip r:embed="rId3">
            <a:alphaModFix/>
          </a:blip>
          <a:srcRect l="32275" t="8655" r="33150" b="4531"/>
          <a:stretch/>
        </p:blipFill>
        <p:spPr>
          <a:xfrm>
            <a:off x="5684326" y="101849"/>
            <a:ext cx="3147977" cy="493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 rotWithShape="1">
          <a:blip r:embed="rId4">
            <a:alphaModFix/>
          </a:blip>
          <a:srcRect l="5864" t="8657" r="1918" b="7047"/>
          <a:stretch/>
        </p:blipFill>
        <p:spPr>
          <a:xfrm>
            <a:off x="4" y="3173522"/>
            <a:ext cx="3005647" cy="186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7824" y="2089175"/>
            <a:ext cx="2214324" cy="2952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Madrid - tipy</a:t>
            </a:r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low cost stravování na cestách </a:t>
            </a:r>
            <a:endParaRPr/>
          </a:p>
        </p:txBody>
      </p:sp>
      <p:pic>
        <p:nvPicPr>
          <p:cNvPr id="115" name="Google Shape;11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45175" y="1766475"/>
            <a:ext cx="2436075" cy="3248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40257" y="1766474"/>
            <a:ext cx="2436075" cy="32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 rotWithShape="1">
          <a:blip r:embed="rId5">
            <a:alphaModFix/>
          </a:blip>
          <a:srcRect l="33816" t="22820" r="33409" b="11528"/>
          <a:stretch/>
        </p:blipFill>
        <p:spPr>
          <a:xfrm>
            <a:off x="581859" y="1766468"/>
            <a:ext cx="2594203" cy="3248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Barcelona</a:t>
            </a:r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56133"/>
            <a:ext cx="2390527" cy="3187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0525" y="-54925"/>
            <a:ext cx="2562293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2820" y="1956133"/>
            <a:ext cx="2390527" cy="318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15200" y="0"/>
            <a:ext cx="1928798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0"/>
          <p:cNvSpPr txBox="1"/>
          <p:nvPr/>
        </p:nvSpPr>
        <p:spPr>
          <a:xfrm>
            <a:off x="2476477" y="3464339"/>
            <a:ext cx="23904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Sagrada Familia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29" name="Google Shape;129;p20"/>
          <p:cNvSpPr txBox="1"/>
          <p:nvPr/>
        </p:nvSpPr>
        <p:spPr>
          <a:xfrm>
            <a:off x="5134082" y="1421376"/>
            <a:ext cx="20280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Casa Battló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30" name="Google Shape;130;p20"/>
          <p:cNvSpPr txBox="1"/>
          <p:nvPr/>
        </p:nvSpPr>
        <p:spPr>
          <a:xfrm>
            <a:off x="7420511" y="2628775"/>
            <a:ext cx="21531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Casa Milà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</Words>
  <Application>Microsoft Office PowerPoint</Application>
  <PresentationFormat>Předvádění na obrazovce (16:9)</PresentationFormat>
  <Paragraphs>54</Paragraphs>
  <Slides>21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3" baseType="lpstr">
      <vt:lpstr>Arial</vt:lpstr>
      <vt:lpstr>Simple Light</vt:lpstr>
      <vt:lpstr>Discover EU </vt:lpstr>
      <vt:lpstr>Gastronomie a architektura Evropy    19.8. – 8.9.2024     Černá Nikola    Doláková Adéla    Ježková Eva  </vt:lpstr>
      <vt:lpstr>Paříž</vt:lpstr>
      <vt:lpstr>Paříž - jídlo</vt:lpstr>
      <vt:lpstr>Paříž - tipy</vt:lpstr>
      <vt:lpstr>Madrid </vt:lpstr>
      <vt:lpstr>Madrid - jídlo</vt:lpstr>
      <vt:lpstr>Madrid - tipy</vt:lpstr>
      <vt:lpstr>Barcelona</vt:lpstr>
      <vt:lpstr>Barcelona</vt:lpstr>
      <vt:lpstr>Barcelona - jídlo</vt:lpstr>
      <vt:lpstr>Barcelona - tipy</vt:lpstr>
      <vt:lpstr>Nice </vt:lpstr>
      <vt:lpstr>Nice - jídlo</vt:lpstr>
      <vt:lpstr>Nice - tipy</vt:lpstr>
      <vt:lpstr>Monako</vt:lpstr>
      <vt:lpstr>Monako - tipy</vt:lpstr>
      <vt:lpstr>Florencie</vt:lpstr>
      <vt:lpstr>Florencie - jídlo</vt:lpstr>
      <vt:lpstr>Florencie - tipy</vt:lpstr>
      <vt:lpstr>Děkujeme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 EU </dc:title>
  <cp:lastModifiedBy>Jitka Havlíčková</cp:lastModifiedBy>
  <cp:revision>1</cp:revision>
  <dcterms:modified xsi:type="dcterms:W3CDTF">2024-10-23T09:31:40Z</dcterms:modified>
</cp:coreProperties>
</file>