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Arimo Bold" panose="020B0704020202020204" pitchFamily="34" charset="0"/>
      <p:regular r:id="rId15"/>
      <p:bold r:id="rId16"/>
    </p:embeddedFont>
    <p:embeddedFont>
      <p:font typeface="Canva Sans" panose="020B0503030501040103" pitchFamily="34" charset="0"/>
      <p:regular r:id="rId17"/>
    </p:embeddedFont>
    <p:embeddedFont>
      <p:font typeface="Quicksand" pitchFamily="2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20" autoAdjust="0"/>
  </p:normalViewPr>
  <p:slideViewPr>
    <p:cSldViewPr>
      <p:cViewPr varScale="1">
        <p:scale>
          <a:sx n="68" d="100"/>
          <a:sy n="68" d="100"/>
        </p:scale>
        <p:origin x="1000" y="2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11.png"/><Relationship Id="rId7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12.svg"/><Relationship Id="rId9" Type="http://schemas.openxmlformats.org/officeDocument/2006/relationships/image" Target="../media/image6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11.png"/><Relationship Id="rId7" Type="http://schemas.openxmlformats.org/officeDocument/2006/relationships/image" Target="../media/image65.jpeg"/><Relationship Id="rId12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12.svg"/><Relationship Id="rId9" Type="http://schemas.openxmlformats.org/officeDocument/2006/relationships/image" Target="../media/image6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11.png"/><Relationship Id="rId7" Type="http://schemas.openxmlformats.org/officeDocument/2006/relationships/image" Target="../media/image73.jpeg"/><Relationship Id="rId12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11" Type="http://schemas.openxmlformats.org/officeDocument/2006/relationships/image" Target="../media/image76.png"/><Relationship Id="rId5" Type="http://schemas.openxmlformats.org/officeDocument/2006/relationships/image" Target="../media/image71.jpeg"/><Relationship Id="rId10" Type="http://schemas.openxmlformats.org/officeDocument/2006/relationships/image" Target="../media/image75.jpeg"/><Relationship Id="rId4" Type="http://schemas.openxmlformats.org/officeDocument/2006/relationships/image" Target="../media/image12.svg"/><Relationship Id="rId9" Type="http://schemas.openxmlformats.org/officeDocument/2006/relationships/image" Target="../media/image6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svg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1.png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12.sv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1.png"/><Relationship Id="rId7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12.svg"/><Relationship Id="rId9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1.png"/><Relationship Id="rId7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2.sv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2.sv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000500" y="-4000500"/>
            <a:ext cx="10287000" cy="18288000"/>
            <a:chOff x="0" y="0"/>
            <a:chExt cx="13716000" cy="24384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13716000" y="0"/>
                  </a:moveTo>
                  <a:lnTo>
                    <a:pt x="13716000" y="24384000"/>
                  </a:lnTo>
                  <a:lnTo>
                    <a:pt x="0" y="24384000"/>
                  </a:lnTo>
                  <a:lnTo>
                    <a:pt x="0" y="0"/>
                  </a:lnTo>
                  <a:lnTo>
                    <a:pt x="13716000" y="0"/>
                  </a:lnTo>
                  <a:close/>
                </a:path>
              </a:pathLst>
            </a:custGeom>
            <a:blipFill>
              <a:blip r:embed="rId2"/>
              <a:stretch>
                <a:fillRect l="-83333" r="-8333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>
            <a:off x="-490051" y="2559961"/>
            <a:ext cx="21414983" cy="3865339"/>
          </a:xfrm>
          <a:custGeom>
            <a:avLst/>
            <a:gdLst/>
            <a:ahLst/>
            <a:cxnLst/>
            <a:rect l="l" t="t" r="r" b="b"/>
            <a:pathLst>
              <a:path w="21414983" h="3865339">
                <a:moveTo>
                  <a:pt x="0" y="0"/>
                </a:moveTo>
                <a:lnTo>
                  <a:pt x="21414983" y="0"/>
                </a:lnTo>
                <a:lnTo>
                  <a:pt x="21414983" y="3865339"/>
                </a:lnTo>
                <a:lnTo>
                  <a:pt x="0" y="38653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7233616" y="2449274"/>
            <a:ext cx="10698373" cy="3515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47"/>
              </a:lnSpc>
            </a:pPr>
            <a:r>
              <a:rPr lang="en-US" sz="1010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Cestovní ruch v Itálii</a:t>
            </a:r>
          </a:p>
        </p:txBody>
      </p:sp>
      <p:grpSp>
        <p:nvGrpSpPr>
          <p:cNvPr id="6" name="Group 6"/>
          <p:cNvGrpSpPr/>
          <p:nvPr/>
        </p:nvGrpSpPr>
        <p:grpSpPr>
          <a:xfrm rot="-90686">
            <a:off x="3677487" y="1552252"/>
            <a:ext cx="573650" cy="572674"/>
            <a:chOff x="0" y="0"/>
            <a:chExt cx="764867" cy="76356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64921" cy="763524"/>
            </a:xfrm>
            <a:custGeom>
              <a:avLst/>
              <a:gdLst/>
              <a:ahLst/>
              <a:cxnLst/>
              <a:rect l="l" t="t" r="r" b="b"/>
              <a:pathLst>
                <a:path w="764921" h="763524">
                  <a:moveTo>
                    <a:pt x="0" y="0"/>
                  </a:moveTo>
                  <a:lnTo>
                    <a:pt x="764921" y="0"/>
                  </a:lnTo>
                  <a:lnTo>
                    <a:pt x="764921" y="763524"/>
                  </a:lnTo>
                  <a:lnTo>
                    <a:pt x="0" y="7635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85" r="7" b="-9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743271" y="8790009"/>
            <a:ext cx="6550187" cy="1372810"/>
            <a:chOff x="0" y="0"/>
            <a:chExt cx="8733583" cy="18304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33536" cy="1830451"/>
            </a:xfrm>
            <a:custGeom>
              <a:avLst/>
              <a:gdLst/>
              <a:ahLst/>
              <a:cxnLst/>
              <a:rect l="l" t="t" r="r" b="b"/>
              <a:pathLst>
                <a:path w="8733536" h="1830451">
                  <a:moveTo>
                    <a:pt x="0" y="0"/>
                  </a:moveTo>
                  <a:lnTo>
                    <a:pt x="8733536" y="0"/>
                  </a:lnTo>
                  <a:lnTo>
                    <a:pt x="8733536" y="1830451"/>
                  </a:lnTo>
                  <a:lnTo>
                    <a:pt x="0" y="1830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46" b="-14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0" name="Group 10"/>
          <p:cNvGrpSpPr/>
          <p:nvPr/>
        </p:nvGrpSpPr>
        <p:grpSpPr>
          <a:xfrm rot="494282">
            <a:off x="781869" y="1307714"/>
            <a:ext cx="6605825" cy="5438879"/>
            <a:chOff x="0" y="0"/>
            <a:chExt cx="8807767" cy="725183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807829" cy="7251826"/>
            </a:xfrm>
            <a:custGeom>
              <a:avLst/>
              <a:gdLst/>
              <a:ahLst/>
              <a:cxnLst/>
              <a:rect l="l" t="t" r="r" b="b"/>
              <a:pathLst>
                <a:path w="8807829" h="7251826">
                  <a:moveTo>
                    <a:pt x="8300465" y="0"/>
                  </a:moveTo>
                  <a:lnTo>
                    <a:pt x="505526" y="0"/>
                  </a:lnTo>
                  <a:cubicBezTo>
                    <a:pt x="225466" y="0"/>
                    <a:pt x="0" y="185674"/>
                    <a:pt x="0" y="416306"/>
                  </a:cubicBezTo>
                  <a:lnTo>
                    <a:pt x="0" y="6837045"/>
                  </a:lnTo>
                  <a:cubicBezTo>
                    <a:pt x="0" y="7066152"/>
                    <a:pt x="225466" y="7251826"/>
                    <a:pt x="505526" y="7251826"/>
                  </a:cubicBezTo>
                  <a:lnTo>
                    <a:pt x="8302316" y="7251826"/>
                  </a:lnTo>
                  <a:cubicBezTo>
                    <a:pt x="8580524" y="7251826"/>
                    <a:pt x="8807829" y="7066152"/>
                    <a:pt x="8807829" y="6835521"/>
                  </a:cubicBezTo>
                  <a:lnTo>
                    <a:pt x="8807829" y="416306"/>
                  </a:lnTo>
                  <a:cubicBezTo>
                    <a:pt x="8805992" y="185674"/>
                    <a:pt x="8580526" y="0"/>
                    <a:pt x="8300465" y="0"/>
                  </a:cubicBezTo>
                  <a:close/>
                </a:path>
              </a:pathLst>
            </a:custGeom>
            <a:blipFill>
              <a:blip r:embed="rId7"/>
              <a:stretch>
                <a:fillRect t="-3" r="-9920" b="-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686283" y="8763623"/>
            <a:ext cx="3761124" cy="1372810"/>
            <a:chOff x="0" y="0"/>
            <a:chExt cx="5014832" cy="183041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014849" cy="1830451"/>
            </a:xfrm>
            <a:custGeom>
              <a:avLst/>
              <a:gdLst/>
              <a:ahLst/>
              <a:cxnLst/>
              <a:rect l="l" t="t" r="r" b="b"/>
              <a:pathLst>
                <a:path w="5014849" h="1830451">
                  <a:moveTo>
                    <a:pt x="0" y="0"/>
                  </a:moveTo>
                  <a:lnTo>
                    <a:pt x="5014849" y="0"/>
                  </a:lnTo>
                  <a:lnTo>
                    <a:pt x="5014849" y="1830451"/>
                  </a:lnTo>
                  <a:lnTo>
                    <a:pt x="0" y="1830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228" b="-22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958756" y="929730"/>
            <a:ext cx="6545892" cy="1512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10"/>
              </a:lnSpc>
            </a:pPr>
            <a:r>
              <a:rPr lang="en-US" sz="7936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DiscoverEU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757630" y="7353718"/>
            <a:ext cx="12530370" cy="1180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Adam Rýdl, Vojtěch Kobylka, Viktor Sobota, Tomáš Poláček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6.7. 2024 - 21.7.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A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000500" y="-4000500"/>
            <a:ext cx="10287000" cy="18288000"/>
            <a:chOff x="0" y="0"/>
            <a:chExt cx="13716000" cy="24384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13716000" y="0"/>
                  </a:moveTo>
                  <a:lnTo>
                    <a:pt x="13716000" y="24384000"/>
                  </a:lnTo>
                  <a:lnTo>
                    <a:pt x="0" y="24384000"/>
                  </a:lnTo>
                  <a:lnTo>
                    <a:pt x="0" y="0"/>
                  </a:lnTo>
                  <a:lnTo>
                    <a:pt x="13716000" y="0"/>
                  </a:lnTo>
                  <a:close/>
                </a:path>
              </a:pathLst>
            </a:custGeom>
            <a:blipFill>
              <a:blip r:embed="rId2"/>
              <a:stretch>
                <a:fillRect l="-83333" r="-8333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>
            <a:off x="410252" y="7742837"/>
            <a:ext cx="17467497" cy="2382992"/>
          </a:xfrm>
          <a:custGeom>
            <a:avLst/>
            <a:gdLst/>
            <a:ahLst/>
            <a:cxnLst/>
            <a:rect l="l" t="t" r="r" b="b"/>
            <a:pathLst>
              <a:path w="17467497" h="2382992">
                <a:moveTo>
                  <a:pt x="0" y="0"/>
                </a:moveTo>
                <a:lnTo>
                  <a:pt x="17467497" y="0"/>
                </a:lnTo>
                <a:lnTo>
                  <a:pt x="17467497" y="2382992"/>
                </a:lnTo>
                <a:lnTo>
                  <a:pt x="0" y="2382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410252" y="5177873"/>
            <a:ext cx="4196637" cy="2628935"/>
          </a:xfrm>
          <a:custGeom>
            <a:avLst/>
            <a:gdLst/>
            <a:ahLst/>
            <a:cxnLst/>
            <a:rect l="l" t="t" r="r" b="b"/>
            <a:pathLst>
              <a:path w="4196637" h="2628935">
                <a:moveTo>
                  <a:pt x="0" y="0"/>
                </a:moveTo>
                <a:lnTo>
                  <a:pt x="4196637" y="0"/>
                </a:lnTo>
                <a:lnTo>
                  <a:pt x="4196637" y="2628935"/>
                </a:lnTo>
                <a:lnTo>
                  <a:pt x="0" y="26289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6421" b="-5642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4784099" y="4083250"/>
            <a:ext cx="4324069" cy="3723559"/>
          </a:xfrm>
          <a:custGeom>
            <a:avLst/>
            <a:gdLst/>
            <a:ahLst/>
            <a:cxnLst/>
            <a:rect l="l" t="t" r="r" b="b"/>
            <a:pathLst>
              <a:path w="4324069" h="3723559">
                <a:moveTo>
                  <a:pt x="0" y="0"/>
                </a:moveTo>
                <a:lnTo>
                  <a:pt x="4324069" y="0"/>
                </a:lnTo>
                <a:lnTo>
                  <a:pt x="4324069" y="3723559"/>
                </a:lnTo>
                <a:lnTo>
                  <a:pt x="0" y="37235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408" r="-740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9285378" y="4083250"/>
            <a:ext cx="4324069" cy="3723559"/>
          </a:xfrm>
          <a:custGeom>
            <a:avLst/>
            <a:gdLst/>
            <a:ahLst/>
            <a:cxnLst/>
            <a:rect l="l" t="t" r="r" b="b"/>
            <a:pathLst>
              <a:path w="4324069" h="3723559">
                <a:moveTo>
                  <a:pt x="0" y="0"/>
                </a:moveTo>
                <a:lnTo>
                  <a:pt x="4324069" y="0"/>
                </a:lnTo>
                <a:lnTo>
                  <a:pt x="4324069" y="3723559"/>
                </a:lnTo>
                <a:lnTo>
                  <a:pt x="0" y="37235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408" r="-740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3786656" y="2917390"/>
            <a:ext cx="4091092" cy="4889419"/>
          </a:xfrm>
          <a:custGeom>
            <a:avLst/>
            <a:gdLst/>
            <a:ahLst/>
            <a:cxnLst/>
            <a:rect l="l" t="t" r="r" b="b"/>
            <a:pathLst>
              <a:path w="4091092" h="4889419">
                <a:moveTo>
                  <a:pt x="0" y="0"/>
                </a:moveTo>
                <a:lnTo>
                  <a:pt x="4091092" y="0"/>
                </a:lnTo>
                <a:lnTo>
                  <a:pt x="4091092" y="4889419"/>
                </a:lnTo>
                <a:lnTo>
                  <a:pt x="0" y="48894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781" b="-578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3786656" y="161171"/>
            <a:ext cx="4091092" cy="2620306"/>
          </a:xfrm>
          <a:custGeom>
            <a:avLst/>
            <a:gdLst/>
            <a:ahLst/>
            <a:cxnLst/>
            <a:rect l="l" t="t" r="r" b="b"/>
            <a:pathLst>
              <a:path w="4091092" h="2620306">
                <a:moveTo>
                  <a:pt x="0" y="0"/>
                </a:moveTo>
                <a:lnTo>
                  <a:pt x="4091092" y="0"/>
                </a:lnTo>
                <a:lnTo>
                  <a:pt x="4091092" y="2620306"/>
                </a:lnTo>
                <a:lnTo>
                  <a:pt x="0" y="26203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8548" b="-854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4830411" y="161171"/>
            <a:ext cx="8825347" cy="3711336"/>
          </a:xfrm>
          <a:custGeom>
            <a:avLst/>
            <a:gdLst/>
            <a:ahLst/>
            <a:cxnLst/>
            <a:rect l="l" t="t" r="r" b="b"/>
            <a:pathLst>
              <a:path w="8825347" h="3711336">
                <a:moveTo>
                  <a:pt x="0" y="0"/>
                </a:moveTo>
                <a:lnTo>
                  <a:pt x="8825347" y="0"/>
                </a:lnTo>
                <a:lnTo>
                  <a:pt x="8825347" y="3711336"/>
                </a:lnTo>
                <a:lnTo>
                  <a:pt x="0" y="37113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9172" b="-39172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5133788" y="8527423"/>
            <a:ext cx="8020423" cy="1280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35"/>
              </a:lnSpc>
            </a:pPr>
            <a:r>
              <a:rPr lang="en-US" sz="8679" b="1" spc="572">
                <a:solidFill>
                  <a:srgbClr val="222222"/>
                </a:solidFill>
                <a:latin typeface="Arimo Bold"/>
                <a:ea typeface="Arimo Bold"/>
                <a:cs typeface="Arimo Bold"/>
                <a:sym typeface="Arimo Bold"/>
              </a:rPr>
              <a:t>Milán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944881" y="9478764"/>
            <a:ext cx="2398237" cy="580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22222"/>
                </a:solidFill>
                <a:latin typeface="Canva Sans"/>
                <a:ea typeface="Canva Sans"/>
                <a:cs typeface="Canva Sans"/>
                <a:sym typeface="Canva Sans"/>
              </a:rPr>
              <a:t>20. - 22.7</a:t>
            </a:r>
          </a:p>
        </p:txBody>
      </p:sp>
      <p:sp>
        <p:nvSpPr>
          <p:cNvPr id="13" name="Freeform 13"/>
          <p:cNvSpPr/>
          <p:nvPr/>
        </p:nvSpPr>
        <p:spPr>
          <a:xfrm>
            <a:off x="410252" y="161171"/>
            <a:ext cx="4143864" cy="4867912"/>
          </a:xfrm>
          <a:custGeom>
            <a:avLst/>
            <a:gdLst/>
            <a:ahLst/>
            <a:cxnLst/>
            <a:rect l="l" t="t" r="r" b="b"/>
            <a:pathLst>
              <a:path w="4143864" h="4867912">
                <a:moveTo>
                  <a:pt x="0" y="0"/>
                </a:moveTo>
                <a:lnTo>
                  <a:pt x="4143864" y="0"/>
                </a:lnTo>
                <a:lnTo>
                  <a:pt x="4143864" y="4867912"/>
                </a:lnTo>
                <a:lnTo>
                  <a:pt x="0" y="48679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6750" b="-6750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A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000500" y="-4000500"/>
            <a:ext cx="10287000" cy="18288000"/>
            <a:chOff x="0" y="0"/>
            <a:chExt cx="13716000" cy="24384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13716000" y="0"/>
                  </a:moveTo>
                  <a:lnTo>
                    <a:pt x="13716000" y="24384000"/>
                  </a:lnTo>
                  <a:lnTo>
                    <a:pt x="0" y="24384000"/>
                  </a:lnTo>
                  <a:lnTo>
                    <a:pt x="0" y="0"/>
                  </a:lnTo>
                  <a:lnTo>
                    <a:pt x="13716000" y="0"/>
                  </a:lnTo>
                  <a:close/>
                </a:path>
              </a:pathLst>
            </a:custGeom>
            <a:blipFill>
              <a:blip r:embed="rId2"/>
              <a:stretch>
                <a:fillRect l="-83333" r="-8333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>
            <a:off x="410252" y="7742837"/>
            <a:ext cx="17467497" cy="2382992"/>
          </a:xfrm>
          <a:custGeom>
            <a:avLst/>
            <a:gdLst/>
            <a:ahLst/>
            <a:cxnLst/>
            <a:rect l="l" t="t" r="r" b="b"/>
            <a:pathLst>
              <a:path w="17467497" h="2382992">
                <a:moveTo>
                  <a:pt x="0" y="0"/>
                </a:moveTo>
                <a:lnTo>
                  <a:pt x="17467497" y="0"/>
                </a:lnTo>
                <a:lnTo>
                  <a:pt x="17467497" y="2382992"/>
                </a:lnTo>
                <a:lnTo>
                  <a:pt x="0" y="2382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410252" y="5177873"/>
            <a:ext cx="4196637" cy="2628935"/>
          </a:xfrm>
          <a:custGeom>
            <a:avLst/>
            <a:gdLst/>
            <a:ahLst/>
            <a:cxnLst/>
            <a:rect l="l" t="t" r="r" b="b"/>
            <a:pathLst>
              <a:path w="4196637" h="2628935">
                <a:moveTo>
                  <a:pt x="0" y="0"/>
                </a:moveTo>
                <a:lnTo>
                  <a:pt x="4196637" y="0"/>
                </a:lnTo>
                <a:lnTo>
                  <a:pt x="4196637" y="2628935"/>
                </a:lnTo>
                <a:lnTo>
                  <a:pt x="0" y="26289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6126" t="-187620" r="-109592" b="-51207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4784099" y="4083250"/>
            <a:ext cx="4324069" cy="3723559"/>
          </a:xfrm>
          <a:custGeom>
            <a:avLst/>
            <a:gdLst/>
            <a:ahLst/>
            <a:cxnLst/>
            <a:rect l="l" t="t" r="r" b="b"/>
            <a:pathLst>
              <a:path w="4324069" h="3723559">
                <a:moveTo>
                  <a:pt x="0" y="0"/>
                </a:moveTo>
                <a:lnTo>
                  <a:pt x="4324069" y="0"/>
                </a:lnTo>
                <a:lnTo>
                  <a:pt x="4324069" y="3723559"/>
                </a:lnTo>
                <a:lnTo>
                  <a:pt x="0" y="37235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1929" t="-19311" r="-52573" b="-24378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9285378" y="4083250"/>
            <a:ext cx="4324069" cy="3723559"/>
          </a:xfrm>
          <a:custGeom>
            <a:avLst/>
            <a:gdLst/>
            <a:ahLst/>
            <a:cxnLst/>
            <a:rect l="l" t="t" r="r" b="b"/>
            <a:pathLst>
              <a:path w="4324069" h="3723559">
                <a:moveTo>
                  <a:pt x="0" y="0"/>
                </a:moveTo>
                <a:lnTo>
                  <a:pt x="4324069" y="0"/>
                </a:lnTo>
                <a:lnTo>
                  <a:pt x="4324069" y="3723559"/>
                </a:lnTo>
                <a:lnTo>
                  <a:pt x="0" y="37235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54836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3786656" y="2917390"/>
            <a:ext cx="4091092" cy="4889419"/>
          </a:xfrm>
          <a:custGeom>
            <a:avLst/>
            <a:gdLst/>
            <a:ahLst/>
            <a:cxnLst/>
            <a:rect l="l" t="t" r="r" b="b"/>
            <a:pathLst>
              <a:path w="4091092" h="4889419">
                <a:moveTo>
                  <a:pt x="0" y="0"/>
                </a:moveTo>
                <a:lnTo>
                  <a:pt x="4091092" y="0"/>
                </a:lnTo>
                <a:lnTo>
                  <a:pt x="4091092" y="4889419"/>
                </a:lnTo>
                <a:lnTo>
                  <a:pt x="0" y="48894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781" b="-578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3786656" y="161171"/>
            <a:ext cx="4091092" cy="2620306"/>
          </a:xfrm>
          <a:custGeom>
            <a:avLst/>
            <a:gdLst/>
            <a:ahLst/>
            <a:cxnLst/>
            <a:rect l="l" t="t" r="r" b="b"/>
            <a:pathLst>
              <a:path w="4091092" h="2620306">
                <a:moveTo>
                  <a:pt x="0" y="0"/>
                </a:moveTo>
                <a:lnTo>
                  <a:pt x="4091092" y="0"/>
                </a:lnTo>
                <a:lnTo>
                  <a:pt x="4091092" y="2620306"/>
                </a:lnTo>
                <a:lnTo>
                  <a:pt x="0" y="26203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31383" t="-169767" r="-51864" b="-31988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4830411" y="161171"/>
            <a:ext cx="8825347" cy="3711336"/>
          </a:xfrm>
          <a:custGeom>
            <a:avLst/>
            <a:gdLst/>
            <a:ahLst/>
            <a:cxnLst/>
            <a:rect l="l" t="t" r="r" b="b"/>
            <a:pathLst>
              <a:path w="8825347" h="3711336">
                <a:moveTo>
                  <a:pt x="0" y="0"/>
                </a:moveTo>
                <a:lnTo>
                  <a:pt x="8825347" y="0"/>
                </a:lnTo>
                <a:lnTo>
                  <a:pt x="8825347" y="3711336"/>
                </a:lnTo>
                <a:lnTo>
                  <a:pt x="0" y="37113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79943" b="-13711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410252" y="-167449"/>
            <a:ext cx="4147161" cy="5529549"/>
          </a:xfrm>
          <a:custGeom>
            <a:avLst/>
            <a:gdLst/>
            <a:ahLst/>
            <a:cxnLst/>
            <a:rect l="l" t="t" r="r" b="b"/>
            <a:pathLst>
              <a:path w="4147161" h="5529549">
                <a:moveTo>
                  <a:pt x="0" y="0"/>
                </a:moveTo>
                <a:lnTo>
                  <a:pt x="4147161" y="0"/>
                </a:lnTo>
                <a:lnTo>
                  <a:pt x="4147161" y="5529549"/>
                </a:lnTo>
                <a:lnTo>
                  <a:pt x="0" y="552954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6336" b="6336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TextBox 12"/>
          <p:cNvSpPr txBox="1"/>
          <p:nvPr/>
        </p:nvSpPr>
        <p:spPr>
          <a:xfrm>
            <a:off x="5133788" y="8527423"/>
            <a:ext cx="8020423" cy="1280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35"/>
              </a:lnSpc>
            </a:pPr>
            <a:r>
              <a:rPr lang="en-US" sz="8679" b="1" spc="572">
                <a:solidFill>
                  <a:srgbClr val="222222"/>
                </a:solidFill>
                <a:latin typeface="Arimo Bold"/>
                <a:ea typeface="Arimo Bold"/>
                <a:cs typeface="Arimo Bold"/>
                <a:sym typeface="Arimo Bold"/>
              </a:rPr>
              <a:t>Doprava</a:t>
            </a:r>
          </a:p>
        </p:txBody>
      </p:sp>
      <p:sp>
        <p:nvSpPr>
          <p:cNvPr id="13" name="Freeform 13"/>
          <p:cNvSpPr/>
          <p:nvPr/>
        </p:nvSpPr>
        <p:spPr>
          <a:xfrm>
            <a:off x="4784099" y="4083250"/>
            <a:ext cx="4359902" cy="3723558"/>
          </a:xfrm>
          <a:custGeom>
            <a:avLst/>
            <a:gdLst/>
            <a:ahLst/>
            <a:cxnLst/>
            <a:rect l="l" t="t" r="r" b="b"/>
            <a:pathLst>
              <a:path w="4359902" h="3723558">
                <a:moveTo>
                  <a:pt x="0" y="0"/>
                </a:moveTo>
                <a:lnTo>
                  <a:pt x="4359901" y="0"/>
                </a:lnTo>
                <a:lnTo>
                  <a:pt x="4359901" y="3723558"/>
                </a:lnTo>
                <a:lnTo>
                  <a:pt x="0" y="37235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3872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AE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000500" y="-4000500"/>
            <a:ext cx="10287000" cy="18288000"/>
            <a:chOff x="0" y="0"/>
            <a:chExt cx="13716000" cy="24384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13716000" y="0"/>
                  </a:moveTo>
                  <a:lnTo>
                    <a:pt x="13716000" y="24384000"/>
                  </a:lnTo>
                  <a:lnTo>
                    <a:pt x="0" y="24384000"/>
                  </a:lnTo>
                  <a:lnTo>
                    <a:pt x="0" y="0"/>
                  </a:lnTo>
                  <a:lnTo>
                    <a:pt x="13716000" y="0"/>
                  </a:lnTo>
                  <a:close/>
                </a:path>
              </a:pathLst>
            </a:custGeom>
            <a:blipFill>
              <a:blip r:embed="rId2"/>
              <a:stretch>
                <a:fillRect l="-83333" r="-8333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>
            <a:off x="410252" y="7742837"/>
            <a:ext cx="17467497" cy="2382992"/>
          </a:xfrm>
          <a:custGeom>
            <a:avLst/>
            <a:gdLst/>
            <a:ahLst/>
            <a:cxnLst/>
            <a:rect l="l" t="t" r="r" b="b"/>
            <a:pathLst>
              <a:path w="17467497" h="2382992">
                <a:moveTo>
                  <a:pt x="0" y="0"/>
                </a:moveTo>
                <a:lnTo>
                  <a:pt x="17467497" y="0"/>
                </a:lnTo>
                <a:lnTo>
                  <a:pt x="17467497" y="2382992"/>
                </a:lnTo>
                <a:lnTo>
                  <a:pt x="0" y="2382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410252" y="5177873"/>
            <a:ext cx="4196637" cy="2628935"/>
          </a:xfrm>
          <a:custGeom>
            <a:avLst/>
            <a:gdLst/>
            <a:ahLst/>
            <a:cxnLst/>
            <a:rect l="l" t="t" r="r" b="b"/>
            <a:pathLst>
              <a:path w="4196637" h="2628935">
                <a:moveTo>
                  <a:pt x="0" y="0"/>
                </a:moveTo>
                <a:lnTo>
                  <a:pt x="4196637" y="0"/>
                </a:lnTo>
                <a:lnTo>
                  <a:pt x="4196637" y="2628935"/>
                </a:lnTo>
                <a:lnTo>
                  <a:pt x="0" y="26289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3696" b="-69146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4784099" y="4083250"/>
            <a:ext cx="4324069" cy="3723559"/>
          </a:xfrm>
          <a:custGeom>
            <a:avLst/>
            <a:gdLst/>
            <a:ahLst/>
            <a:cxnLst/>
            <a:rect l="l" t="t" r="r" b="b"/>
            <a:pathLst>
              <a:path w="4324069" h="3723559">
                <a:moveTo>
                  <a:pt x="0" y="0"/>
                </a:moveTo>
                <a:lnTo>
                  <a:pt x="4324069" y="0"/>
                </a:lnTo>
                <a:lnTo>
                  <a:pt x="4324069" y="3723559"/>
                </a:lnTo>
                <a:lnTo>
                  <a:pt x="0" y="37235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7418" b="-2741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9285378" y="4083250"/>
            <a:ext cx="4324069" cy="3723559"/>
          </a:xfrm>
          <a:custGeom>
            <a:avLst/>
            <a:gdLst/>
            <a:ahLst/>
            <a:cxnLst/>
            <a:rect l="l" t="t" r="r" b="b"/>
            <a:pathLst>
              <a:path w="4324069" h="3723559">
                <a:moveTo>
                  <a:pt x="0" y="0"/>
                </a:moveTo>
                <a:lnTo>
                  <a:pt x="4324069" y="0"/>
                </a:lnTo>
                <a:lnTo>
                  <a:pt x="4324069" y="3723559"/>
                </a:lnTo>
                <a:lnTo>
                  <a:pt x="0" y="37235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7393" t="-17219" r="-77830" b="-21602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3786656" y="2917390"/>
            <a:ext cx="4091092" cy="4889419"/>
          </a:xfrm>
          <a:custGeom>
            <a:avLst/>
            <a:gdLst/>
            <a:ahLst/>
            <a:cxnLst/>
            <a:rect l="l" t="t" r="r" b="b"/>
            <a:pathLst>
              <a:path w="4091092" h="4889419">
                <a:moveTo>
                  <a:pt x="0" y="0"/>
                </a:moveTo>
                <a:lnTo>
                  <a:pt x="4091092" y="0"/>
                </a:lnTo>
                <a:lnTo>
                  <a:pt x="4091092" y="4889419"/>
                </a:lnTo>
                <a:lnTo>
                  <a:pt x="0" y="48894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849" b="-584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3786656" y="161171"/>
            <a:ext cx="4091092" cy="2620306"/>
          </a:xfrm>
          <a:custGeom>
            <a:avLst/>
            <a:gdLst/>
            <a:ahLst/>
            <a:cxnLst/>
            <a:rect l="l" t="t" r="r" b="b"/>
            <a:pathLst>
              <a:path w="4091092" h="2620306">
                <a:moveTo>
                  <a:pt x="0" y="0"/>
                </a:moveTo>
                <a:lnTo>
                  <a:pt x="4091092" y="0"/>
                </a:lnTo>
                <a:lnTo>
                  <a:pt x="4091092" y="2620306"/>
                </a:lnTo>
                <a:lnTo>
                  <a:pt x="0" y="26203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4086" b="-54086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4830411" y="161171"/>
            <a:ext cx="8825347" cy="3711336"/>
          </a:xfrm>
          <a:custGeom>
            <a:avLst/>
            <a:gdLst/>
            <a:ahLst/>
            <a:cxnLst/>
            <a:rect l="l" t="t" r="r" b="b"/>
            <a:pathLst>
              <a:path w="8825347" h="3711336">
                <a:moveTo>
                  <a:pt x="0" y="0"/>
                </a:moveTo>
                <a:lnTo>
                  <a:pt x="8825347" y="0"/>
                </a:lnTo>
                <a:lnTo>
                  <a:pt x="8825347" y="3711336"/>
                </a:lnTo>
                <a:lnTo>
                  <a:pt x="0" y="37113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9172" b="-39172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410252" y="161171"/>
            <a:ext cx="4143864" cy="4867912"/>
          </a:xfrm>
          <a:custGeom>
            <a:avLst/>
            <a:gdLst/>
            <a:ahLst/>
            <a:cxnLst/>
            <a:rect l="l" t="t" r="r" b="b"/>
            <a:pathLst>
              <a:path w="4143864" h="4867912">
                <a:moveTo>
                  <a:pt x="0" y="0"/>
                </a:moveTo>
                <a:lnTo>
                  <a:pt x="4143864" y="0"/>
                </a:lnTo>
                <a:lnTo>
                  <a:pt x="4143864" y="4867912"/>
                </a:lnTo>
                <a:lnTo>
                  <a:pt x="0" y="48679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6750" b="-6750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4830411" y="161171"/>
            <a:ext cx="8779036" cy="3711336"/>
          </a:xfrm>
          <a:custGeom>
            <a:avLst/>
            <a:gdLst/>
            <a:ahLst/>
            <a:cxnLst/>
            <a:rect l="l" t="t" r="r" b="b"/>
            <a:pathLst>
              <a:path w="8779036" h="3711336">
                <a:moveTo>
                  <a:pt x="0" y="0"/>
                </a:moveTo>
                <a:lnTo>
                  <a:pt x="8779036" y="0"/>
                </a:lnTo>
                <a:lnTo>
                  <a:pt x="8779036" y="3711336"/>
                </a:lnTo>
                <a:lnTo>
                  <a:pt x="0" y="37113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5123" r="-10478" b="-60876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>
            <a:off x="4784099" y="4083250"/>
            <a:ext cx="4324069" cy="3723559"/>
          </a:xfrm>
          <a:custGeom>
            <a:avLst/>
            <a:gdLst/>
            <a:ahLst/>
            <a:cxnLst/>
            <a:rect l="l" t="t" r="r" b="b"/>
            <a:pathLst>
              <a:path w="4324069" h="3723559">
                <a:moveTo>
                  <a:pt x="0" y="0"/>
                </a:moveTo>
                <a:lnTo>
                  <a:pt x="4324069" y="0"/>
                </a:lnTo>
                <a:lnTo>
                  <a:pt x="4324069" y="3723559"/>
                </a:lnTo>
                <a:lnTo>
                  <a:pt x="0" y="372355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7992" r="-682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4" name="TextBox 14"/>
          <p:cNvSpPr txBox="1"/>
          <p:nvPr/>
        </p:nvSpPr>
        <p:spPr>
          <a:xfrm>
            <a:off x="5133789" y="8446295"/>
            <a:ext cx="8020423" cy="1280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35"/>
              </a:lnSpc>
            </a:pPr>
            <a:r>
              <a:rPr lang="en-US" sz="8679" b="1" spc="572">
                <a:solidFill>
                  <a:srgbClr val="222222"/>
                </a:solidFill>
                <a:latin typeface="Arimo Bold"/>
                <a:ea typeface="Arimo Bold"/>
                <a:cs typeface="Arimo Bold"/>
                <a:sym typeface="Arimo Bold"/>
              </a:rPr>
              <a:t>Ubytování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71335" y="358509"/>
            <a:ext cx="13945329" cy="9569982"/>
            <a:chOff x="0" y="0"/>
            <a:chExt cx="18593772" cy="127599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593815" cy="12759944"/>
            </a:xfrm>
            <a:custGeom>
              <a:avLst/>
              <a:gdLst/>
              <a:ahLst/>
              <a:cxnLst/>
              <a:rect l="l" t="t" r="r" b="b"/>
              <a:pathLst>
                <a:path w="18593815" h="12759944">
                  <a:moveTo>
                    <a:pt x="0" y="0"/>
                  </a:moveTo>
                  <a:lnTo>
                    <a:pt x="18593815" y="0"/>
                  </a:lnTo>
                  <a:lnTo>
                    <a:pt x="18593815" y="12759944"/>
                  </a:lnTo>
                  <a:lnTo>
                    <a:pt x="0" y="12759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7264" b="-4726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957939" y="4427014"/>
            <a:ext cx="11139072" cy="2469086"/>
            <a:chOff x="0" y="0"/>
            <a:chExt cx="2933747" cy="30167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33747" cy="301673"/>
            </a:xfrm>
            <a:custGeom>
              <a:avLst/>
              <a:gdLst/>
              <a:ahLst/>
              <a:cxnLst/>
              <a:rect l="l" t="t" r="r" b="b"/>
              <a:pathLst>
                <a:path w="2933747" h="301673">
                  <a:moveTo>
                    <a:pt x="35446" y="0"/>
                  </a:moveTo>
                  <a:lnTo>
                    <a:pt x="2898301" y="0"/>
                  </a:lnTo>
                  <a:cubicBezTo>
                    <a:pt x="2917878" y="0"/>
                    <a:pt x="2933747" y="15870"/>
                    <a:pt x="2933747" y="35446"/>
                  </a:cubicBezTo>
                  <a:lnTo>
                    <a:pt x="2933747" y="266227"/>
                  </a:lnTo>
                  <a:cubicBezTo>
                    <a:pt x="2933747" y="285803"/>
                    <a:pt x="2917878" y="301673"/>
                    <a:pt x="2898301" y="301673"/>
                  </a:cubicBezTo>
                  <a:lnTo>
                    <a:pt x="35446" y="301673"/>
                  </a:lnTo>
                  <a:cubicBezTo>
                    <a:pt x="15870" y="301673"/>
                    <a:pt x="0" y="285803"/>
                    <a:pt x="0" y="266227"/>
                  </a:cubicBezTo>
                  <a:lnTo>
                    <a:pt x="0" y="35446"/>
                  </a:lnTo>
                  <a:cubicBezTo>
                    <a:pt x="0" y="15870"/>
                    <a:pt x="15870" y="0"/>
                    <a:pt x="3544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933747" cy="339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183875" y="4380914"/>
            <a:ext cx="10687199" cy="11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222222"/>
                </a:solidFill>
                <a:latin typeface="Quicksand"/>
                <a:ea typeface="Quicksand"/>
                <a:cs typeface="Quicksand"/>
                <a:sym typeface="Quicksand"/>
              </a:rPr>
              <a:t>DĚKUJEME ZA POZORNOST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19533" y="447593"/>
            <a:ext cx="11739767" cy="9391813"/>
            <a:chOff x="0" y="0"/>
            <a:chExt cx="15653023" cy="125224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653004" cy="12522454"/>
            </a:xfrm>
            <a:custGeom>
              <a:avLst/>
              <a:gdLst/>
              <a:ahLst/>
              <a:cxnLst/>
              <a:rect l="l" t="t" r="r" b="b"/>
              <a:pathLst>
                <a:path w="15653004" h="12522454">
                  <a:moveTo>
                    <a:pt x="0" y="0"/>
                  </a:moveTo>
                  <a:lnTo>
                    <a:pt x="15653004" y="0"/>
                  </a:lnTo>
                  <a:lnTo>
                    <a:pt x="15653004" y="12522454"/>
                  </a:lnTo>
                  <a:lnTo>
                    <a:pt x="0" y="12522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68700" b="-4005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>
            <a:off x="-96044" y="-4068153"/>
            <a:ext cx="4540332" cy="17467497"/>
          </a:xfrm>
          <a:custGeom>
            <a:avLst/>
            <a:gdLst/>
            <a:ahLst/>
            <a:cxnLst/>
            <a:rect l="l" t="t" r="r" b="b"/>
            <a:pathLst>
              <a:path w="4540332" h="17467497">
                <a:moveTo>
                  <a:pt x="0" y="0"/>
                </a:moveTo>
                <a:lnTo>
                  <a:pt x="4540332" y="0"/>
                </a:lnTo>
                <a:lnTo>
                  <a:pt x="4540332" y="17467497"/>
                </a:lnTo>
                <a:lnTo>
                  <a:pt x="0" y="174674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873978" y="3339211"/>
            <a:ext cx="2892028" cy="3065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51"/>
              </a:lnSpc>
            </a:pPr>
            <a:r>
              <a:rPr lang="en-US" sz="8679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Naše</a:t>
            </a:r>
          </a:p>
          <a:p>
            <a:pPr algn="ctr">
              <a:lnSpc>
                <a:spcPts val="12151"/>
              </a:lnSpc>
            </a:pPr>
            <a:r>
              <a:rPr lang="en-US" sz="8679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cesta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000500" y="-4000500"/>
            <a:ext cx="10287000" cy="18288000"/>
            <a:chOff x="0" y="0"/>
            <a:chExt cx="13716000" cy="24384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13716000" y="0"/>
                  </a:moveTo>
                  <a:lnTo>
                    <a:pt x="13716000" y="24384000"/>
                  </a:lnTo>
                  <a:lnTo>
                    <a:pt x="0" y="24384000"/>
                  </a:lnTo>
                  <a:lnTo>
                    <a:pt x="0" y="0"/>
                  </a:lnTo>
                  <a:lnTo>
                    <a:pt x="13716000" y="0"/>
                  </a:lnTo>
                  <a:close/>
                </a:path>
              </a:pathLst>
            </a:custGeom>
            <a:blipFill>
              <a:blip r:embed="rId2"/>
              <a:stretch>
                <a:fillRect l="-83333" r="-8333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>
            <a:off x="410252" y="7742837"/>
            <a:ext cx="17467497" cy="2382992"/>
          </a:xfrm>
          <a:custGeom>
            <a:avLst/>
            <a:gdLst/>
            <a:ahLst/>
            <a:cxnLst/>
            <a:rect l="l" t="t" r="r" b="b"/>
            <a:pathLst>
              <a:path w="17467497" h="2382992">
                <a:moveTo>
                  <a:pt x="0" y="0"/>
                </a:moveTo>
                <a:lnTo>
                  <a:pt x="17467497" y="0"/>
                </a:lnTo>
                <a:lnTo>
                  <a:pt x="17467497" y="2382992"/>
                </a:lnTo>
                <a:lnTo>
                  <a:pt x="0" y="2382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410252" y="161171"/>
            <a:ext cx="4196637" cy="4867912"/>
          </a:xfrm>
          <a:custGeom>
            <a:avLst/>
            <a:gdLst/>
            <a:ahLst/>
            <a:cxnLst/>
            <a:rect l="l" t="t" r="r" b="b"/>
            <a:pathLst>
              <a:path w="4196637" h="4867912">
                <a:moveTo>
                  <a:pt x="0" y="0"/>
                </a:moveTo>
                <a:lnTo>
                  <a:pt x="4196637" y="0"/>
                </a:lnTo>
                <a:lnTo>
                  <a:pt x="4196637" y="4867912"/>
                </a:lnTo>
                <a:lnTo>
                  <a:pt x="0" y="48679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7543" b="-754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410252" y="5177873"/>
            <a:ext cx="4196637" cy="2628935"/>
          </a:xfrm>
          <a:custGeom>
            <a:avLst/>
            <a:gdLst/>
            <a:ahLst/>
            <a:cxnLst/>
            <a:rect l="l" t="t" r="r" b="b"/>
            <a:pathLst>
              <a:path w="4196637" h="2628935">
                <a:moveTo>
                  <a:pt x="0" y="0"/>
                </a:moveTo>
                <a:lnTo>
                  <a:pt x="4196637" y="0"/>
                </a:lnTo>
                <a:lnTo>
                  <a:pt x="4196637" y="2628935"/>
                </a:lnTo>
                <a:lnTo>
                  <a:pt x="0" y="26289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6256" b="-7684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4784099" y="161171"/>
            <a:ext cx="4324069" cy="7645638"/>
          </a:xfrm>
          <a:custGeom>
            <a:avLst/>
            <a:gdLst/>
            <a:ahLst/>
            <a:cxnLst/>
            <a:rect l="l" t="t" r="r" b="b"/>
            <a:pathLst>
              <a:path w="4324069" h="7645638">
                <a:moveTo>
                  <a:pt x="0" y="0"/>
                </a:moveTo>
                <a:lnTo>
                  <a:pt x="4324069" y="0"/>
                </a:lnTo>
                <a:lnTo>
                  <a:pt x="4324069" y="7645638"/>
                </a:lnTo>
                <a:lnTo>
                  <a:pt x="0" y="76456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760" r="-61028" b="-1481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9285378" y="161171"/>
            <a:ext cx="4324069" cy="7645638"/>
          </a:xfrm>
          <a:custGeom>
            <a:avLst/>
            <a:gdLst/>
            <a:ahLst/>
            <a:cxnLst/>
            <a:rect l="l" t="t" r="r" b="b"/>
            <a:pathLst>
              <a:path w="4324069" h="7645638">
                <a:moveTo>
                  <a:pt x="0" y="0"/>
                </a:moveTo>
                <a:lnTo>
                  <a:pt x="4324069" y="0"/>
                </a:lnTo>
                <a:lnTo>
                  <a:pt x="4324069" y="7645638"/>
                </a:lnTo>
                <a:lnTo>
                  <a:pt x="0" y="76456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6225" r="-1622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3786656" y="4083250"/>
            <a:ext cx="4091092" cy="3723559"/>
          </a:xfrm>
          <a:custGeom>
            <a:avLst/>
            <a:gdLst/>
            <a:ahLst/>
            <a:cxnLst/>
            <a:rect l="l" t="t" r="r" b="b"/>
            <a:pathLst>
              <a:path w="4091092" h="3723559">
                <a:moveTo>
                  <a:pt x="0" y="0"/>
                </a:moveTo>
                <a:lnTo>
                  <a:pt x="4091092" y="0"/>
                </a:lnTo>
                <a:lnTo>
                  <a:pt x="4091092" y="3723559"/>
                </a:lnTo>
                <a:lnTo>
                  <a:pt x="0" y="37235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1843" b="-148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3786656" y="161171"/>
            <a:ext cx="4091092" cy="3661806"/>
          </a:xfrm>
          <a:custGeom>
            <a:avLst/>
            <a:gdLst/>
            <a:ahLst/>
            <a:cxnLst/>
            <a:rect l="l" t="t" r="r" b="b"/>
            <a:pathLst>
              <a:path w="4091092" h="3661806">
                <a:moveTo>
                  <a:pt x="0" y="0"/>
                </a:moveTo>
                <a:lnTo>
                  <a:pt x="4091092" y="0"/>
                </a:lnTo>
                <a:lnTo>
                  <a:pt x="4091092" y="3661806"/>
                </a:lnTo>
                <a:lnTo>
                  <a:pt x="0" y="36618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4572" b="-24572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1" name="Group 11"/>
          <p:cNvGrpSpPr/>
          <p:nvPr/>
        </p:nvGrpSpPr>
        <p:grpSpPr>
          <a:xfrm>
            <a:off x="4784099" y="7306442"/>
            <a:ext cx="4324069" cy="500367"/>
            <a:chOff x="0" y="0"/>
            <a:chExt cx="1138849" cy="13178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38849" cy="131784"/>
            </a:xfrm>
            <a:custGeom>
              <a:avLst/>
              <a:gdLst/>
              <a:ahLst/>
              <a:cxnLst/>
              <a:rect l="l" t="t" r="r" b="b"/>
              <a:pathLst>
                <a:path w="1138849" h="131784">
                  <a:moveTo>
                    <a:pt x="0" y="0"/>
                  </a:moveTo>
                  <a:lnTo>
                    <a:pt x="1138849" y="0"/>
                  </a:lnTo>
                  <a:lnTo>
                    <a:pt x="1138849" y="131784"/>
                  </a:lnTo>
                  <a:lnTo>
                    <a:pt x="0" y="131784"/>
                  </a:lnTo>
                  <a:close/>
                </a:path>
              </a:pathLst>
            </a:custGeom>
            <a:solidFill>
              <a:srgbClr val="FAF9F8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138849" cy="1698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133788" y="8313239"/>
            <a:ext cx="8020423" cy="1280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35"/>
              </a:lnSpc>
            </a:pPr>
            <a:r>
              <a:rPr lang="en-US" sz="8679" b="1" spc="572">
                <a:solidFill>
                  <a:srgbClr val="222222"/>
                </a:solidFill>
                <a:latin typeface="Arimo Bold"/>
                <a:ea typeface="Arimo Bold"/>
                <a:cs typeface="Arimo Bold"/>
                <a:sym typeface="Arimo Bold"/>
              </a:rPr>
              <a:t>Benátky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434090" y="9545438"/>
            <a:ext cx="1419820" cy="580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6. - 7.7.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784099" y="7320405"/>
            <a:ext cx="4324069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BENÁTKY MESTRE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410252" y="7320928"/>
            <a:ext cx="4192872" cy="485880"/>
            <a:chOff x="0" y="0"/>
            <a:chExt cx="1104296" cy="12796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04295" cy="127968"/>
            </a:xfrm>
            <a:custGeom>
              <a:avLst/>
              <a:gdLst/>
              <a:ahLst/>
              <a:cxnLst/>
              <a:rect l="l" t="t" r="r" b="b"/>
              <a:pathLst>
                <a:path w="1104295" h="127968">
                  <a:moveTo>
                    <a:pt x="0" y="0"/>
                  </a:moveTo>
                  <a:lnTo>
                    <a:pt x="1104295" y="0"/>
                  </a:lnTo>
                  <a:lnTo>
                    <a:pt x="1104295" y="127968"/>
                  </a:lnTo>
                  <a:lnTo>
                    <a:pt x="0" y="127968"/>
                  </a:lnTo>
                  <a:close/>
                </a:path>
              </a:pathLst>
            </a:custGeom>
            <a:solidFill>
              <a:srgbClr val="FAF9F8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104296" cy="1660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10252" y="4554261"/>
            <a:ext cx="4192872" cy="474822"/>
            <a:chOff x="0" y="0"/>
            <a:chExt cx="1104296" cy="12505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04295" cy="125056"/>
            </a:xfrm>
            <a:custGeom>
              <a:avLst/>
              <a:gdLst/>
              <a:ahLst/>
              <a:cxnLst/>
              <a:rect l="l" t="t" r="r" b="b"/>
              <a:pathLst>
                <a:path w="1104295" h="125056">
                  <a:moveTo>
                    <a:pt x="0" y="0"/>
                  </a:moveTo>
                  <a:lnTo>
                    <a:pt x="1104295" y="0"/>
                  </a:lnTo>
                  <a:lnTo>
                    <a:pt x="1104295" y="125056"/>
                  </a:lnTo>
                  <a:lnTo>
                    <a:pt x="0" y="125056"/>
                  </a:lnTo>
                  <a:close/>
                </a:path>
              </a:pathLst>
            </a:custGeom>
            <a:solidFill>
              <a:srgbClr val="FAF9F8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104296" cy="1631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285378" y="7306441"/>
            <a:ext cx="4324069" cy="500367"/>
            <a:chOff x="0" y="0"/>
            <a:chExt cx="1138849" cy="13178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138849" cy="131784"/>
            </a:xfrm>
            <a:custGeom>
              <a:avLst/>
              <a:gdLst/>
              <a:ahLst/>
              <a:cxnLst/>
              <a:rect l="l" t="t" r="r" b="b"/>
              <a:pathLst>
                <a:path w="1138849" h="131784">
                  <a:moveTo>
                    <a:pt x="0" y="0"/>
                  </a:moveTo>
                  <a:lnTo>
                    <a:pt x="1138849" y="0"/>
                  </a:lnTo>
                  <a:lnTo>
                    <a:pt x="1138849" y="131784"/>
                  </a:lnTo>
                  <a:lnTo>
                    <a:pt x="0" y="131784"/>
                  </a:lnTo>
                  <a:close/>
                </a:path>
              </a:pathLst>
            </a:custGeom>
            <a:solidFill>
              <a:srgbClr val="FAF9F8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138849" cy="1698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3790422" y="3322610"/>
            <a:ext cx="4087326" cy="500367"/>
            <a:chOff x="0" y="0"/>
            <a:chExt cx="1076497" cy="13178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76497" cy="131784"/>
            </a:xfrm>
            <a:custGeom>
              <a:avLst/>
              <a:gdLst/>
              <a:ahLst/>
              <a:cxnLst/>
              <a:rect l="l" t="t" r="r" b="b"/>
              <a:pathLst>
                <a:path w="1076497" h="131784">
                  <a:moveTo>
                    <a:pt x="0" y="0"/>
                  </a:moveTo>
                  <a:lnTo>
                    <a:pt x="1076497" y="0"/>
                  </a:lnTo>
                  <a:lnTo>
                    <a:pt x="1076497" y="131784"/>
                  </a:lnTo>
                  <a:lnTo>
                    <a:pt x="0" y="131784"/>
                  </a:lnTo>
                  <a:close/>
                </a:path>
              </a:pathLst>
            </a:custGeom>
            <a:solidFill>
              <a:srgbClr val="FAF9F8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076497" cy="1698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344653" y="4555452"/>
            <a:ext cx="4324069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PONTE DI RIALTO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46536" y="7327648"/>
            <a:ext cx="4324069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DAŇ ZA VSTUP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285378" y="7320404"/>
            <a:ext cx="4324069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CANAL GRANDE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670167" y="3336573"/>
            <a:ext cx="4324069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OBCHODY NA RIALTU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000500" y="-4000500"/>
            <a:ext cx="10287000" cy="18288000"/>
            <a:chOff x="0" y="0"/>
            <a:chExt cx="13716000" cy="24384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13716000" y="0"/>
                  </a:moveTo>
                  <a:lnTo>
                    <a:pt x="13716000" y="24384000"/>
                  </a:lnTo>
                  <a:lnTo>
                    <a:pt x="0" y="24384000"/>
                  </a:lnTo>
                  <a:lnTo>
                    <a:pt x="0" y="0"/>
                  </a:lnTo>
                  <a:lnTo>
                    <a:pt x="13716000" y="0"/>
                  </a:lnTo>
                  <a:close/>
                </a:path>
              </a:pathLst>
            </a:custGeom>
            <a:blipFill>
              <a:blip r:embed="rId2"/>
              <a:stretch>
                <a:fillRect l="-83333" r="-8333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>
            <a:off x="410252" y="7742837"/>
            <a:ext cx="17467497" cy="2382992"/>
          </a:xfrm>
          <a:custGeom>
            <a:avLst/>
            <a:gdLst/>
            <a:ahLst/>
            <a:cxnLst/>
            <a:rect l="l" t="t" r="r" b="b"/>
            <a:pathLst>
              <a:path w="17467497" h="2382992">
                <a:moveTo>
                  <a:pt x="0" y="0"/>
                </a:moveTo>
                <a:lnTo>
                  <a:pt x="17467497" y="0"/>
                </a:lnTo>
                <a:lnTo>
                  <a:pt x="17467497" y="2382992"/>
                </a:lnTo>
                <a:lnTo>
                  <a:pt x="0" y="2382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410252" y="161171"/>
            <a:ext cx="4196637" cy="7581666"/>
          </a:xfrm>
          <a:custGeom>
            <a:avLst/>
            <a:gdLst/>
            <a:ahLst/>
            <a:cxnLst/>
            <a:rect l="l" t="t" r="r" b="b"/>
            <a:pathLst>
              <a:path w="4196637" h="7581666">
                <a:moveTo>
                  <a:pt x="0" y="0"/>
                </a:moveTo>
                <a:lnTo>
                  <a:pt x="4196637" y="0"/>
                </a:lnTo>
                <a:lnTo>
                  <a:pt x="4196637" y="7581666"/>
                </a:lnTo>
                <a:lnTo>
                  <a:pt x="0" y="75816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665" r="-1766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3786656" y="161171"/>
            <a:ext cx="4091092" cy="7581666"/>
          </a:xfrm>
          <a:custGeom>
            <a:avLst/>
            <a:gdLst/>
            <a:ahLst/>
            <a:cxnLst/>
            <a:rect l="l" t="t" r="r" b="b"/>
            <a:pathLst>
              <a:path w="4091092" h="7581666">
                <a:moveTo>
                  <a:pt x="0" y="0"/>
                </a:moveTo>
                <a:lnTo>
                  <a:pt x="4091092" y="0"/>
                </a:lnTo>
                <a:lnTo>
                  <a:pt x="4091092" y="7581666"/>
                </a:lnTo>
                <a:lnTo>
                  <a:pt x="0" y="75816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411" r="-1941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4884209" y="161171"/>
            <a:ext cx="8653214" cy="7581666"/>
          </a:xfrm>
          <a:custGeom>
            <a:avLst/>
            <a:gdLst/>
            <a:ahLst/>
            <a:cxnLst/>
            <a:rect l="l" t="t" r="r" b="b"/>
            <a:pathLst>
              <a:path w="8653214" h="7581666">
                <a:moveTo>
                  <a:pt x="0" y="0"/>
                </a:moveTo>
                <a:lnTo>
                  <a:pt x="8653214" y="0"/>
                </a:lnTo>
                <a:lnTo>
                  <a:pt x="8653214" y="7581666"/>
                </a:lnTo>
                <a:lnTo>
                  <a:pt x="0" y="75816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411" r="-841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5133789" y="8313239"/>
            <a:ext cx="8020423" cy="1280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35"/>
              </a:lnSpc>
            </a:pPr>
            <a:r>
              <a:rPr lang="en-US" sz="8679" b="1" spc="572">
                <a:solidFill>
                  <a:srgbClr val="222222"/>
                </a:solidFill>
                <a:latin typeface="Arimo Bold"/>
                <a:ea typeface="Arimo Bold"/>
                <a:cs typeface="Arimo Bold"/>
                <a:sym typeface="Arimo Bold"/>
              </a:rPr>
              <a:t>Benátky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34090" y="9545438"/>
            <a:ext cx="1419820" cy="580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6. - 7.7.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410252" y="7242470"/>
            <a:ext cx="4196637" cy="500367"/>
            <a:chOff x="0" y="0"/>
            <a:chExt cx="1105287" cy="13178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05287" cy="131784"/>
            </a:xfrm>
            <a:custGeom>
              <a:avLst/>
              <a:gdLst/>
              <a:ahLst/>
              <a:cxnLst/>
              <a:rect l="l" t="t" r="r" b="b"/>
              <a:pathLst>
                <a:path w="1105287" h="131784">
                  <a:moveTo>
                    <a:pt x="0" y="0"/>
                  </a:moveTo>
                  <a:lnTo>
                    <a:pt x="1105287" y="0"/>
                  </a:lnTo>
                  <a:lnTo>
                    <a:pt x="1105287" y="131784"/>
                  </a:lnTo>
                  <a:lnTo>
                    <a:pt x="0" y="131784"/>
                  </a:lnTo>
                  <a:close/>
                </a:path>
              </a:pathLst>
            </a:custGeom>
            <a:solidFill>
              <a:srgbClr val="FAF9F8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105287" cy="1698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886747" y="7242470"/>
            <a:ext cx="8650676" cy="500367"/>
            <a:chOff x="0" y="0"/>
            <a:chExt cx="2278367" cy="13178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78367" cy="131784"/>
            </a:xfrm>
            <a:custGeom>
              <a:avLst/>
              <a:gdLst/>
              <a:ahLst/>
              <a:cxnLst/>
              <a:rect l="l" t="t" r="r" b="b"/>
              <a:pathLst>
                <a:path w="2278367" h="131784">
                  <a:moveTo>
                    <a:pt x="0" y="0"/>
                  </a:moveTo>
                  <a:lnTo>
                    <a:pt x="2278367" y="0"/>
                  </a:lnTo>
                  <a:lnTo>
                    <a:pt x="2278367" y="131784"/>
                  </a:lnTo>
                  <a:lnTo>
                    <a:pt x="0" y="131784"/>
                  </a:lnTo>
                  <a:close/>
                </a:path>
              </a:pathLst>
            </a:custGeom>
            <a:solidFill>
              <a:srgbClr val="FAFAF8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278367" cy="1698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785073" y="6779203"/>
            <a:ext cx="4092676" cy="963634"/>
            <a:chOff x="0" y="0"/>
            <a:chExt cx="1077906" cy="25379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77906" cy="253797"/>
            </a:xfrm>
            <a:custGeom>
              <a:avLst/>
              <a:gdLst/>
              <a:ahLst/>
              <a:cxnLst/>
              <a:rect l="l" t="t" r="r" b="b"/>
              <a:pathLst>
                <a:path w="1077906" h="253797">
                  <a:moveTo>
                    <a:pt x="0" y="0"/>
                  </a:moveTo>
                  <a:lnTo>
                    <a:pt x="1077906" y="0"/>
                  </a:lnTo>
                  <a:lnTo>
                    <a:pt x="1077906" y="253797"/>
                  </a:lnTo>
                  <a:lnTo>
                    <a:pt x="0" y="253797"/>
                  </a:lnTo>
                  <a:close/>
                </a:path>
              </a:pathLst>
            </a:custGeom>
            <a:solidFill>
              <a:srgbClr val="FAF9F8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077906" cy="2918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46536" y="7256433"/>
            <a:ext cx="4324069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CHIESA DI SAN GIACOMO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981965" y="7256433"/>
            <a:ext cx="4324069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PIAZZA SAN MARCO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669377" y="6867813"/>
            <a:ext cx="4324069" cy="834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BASILICA SANTA MARIA DELLA SALUTE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000500" y="-4000500"/>
            <a:ext cx="10287000" cy="18288000"/>
            <a:chOff x="0" y="0"/>
            <a:chExt cx="13716000" cy="24384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13716000" y="0"/>
                  </a:moveTo>
                  <a:lnTo>
                    <a:pt x="13716000" y="24384000"/>
                  </a:lnTo>
                  <a:lnTo>
                    <a:pt x="0" y="24384000"/>
                  </a:lnTo>
                  <a:lnTo>
                    <a:pt x="0" y="0"/>
                  </a:lnTo>
                  <a:lnTo>
                    <a:pt x="13716000" y="0"/>
                  </a:lnTo>
                  <a:close/>
                </a:path>
              </a:pathLst>
            </a:custGeom>
            <a:blipFill>
              <a:blip r:embed="rId2"/>
              <a:stretch>
                <a:fillRect l="-83333" r="-8333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>
            <a:off x="410252" y="7742837"/>
            <a:ext cx="17467497" cy="2382992"/>
          </a:xfrm>
          <a:custGeom>
            <a:avLst/>
            <a:gdLst/>
            <a:ahLst/>
            <a:cxnLst/>
            <a:rect l="l" t="t" r="r" b="b"/>
            <a:pathLst>
              <a:path w="17467497" h="2382992">
                <a:moveTo>
                  <a:pt x="0" y="0"/>
                </a:moveTo>
                <a:lnTo>
                  <a:pt x="17467497" y="0"/>
                </a:lnTo>
                <a:lnTo>
                  <a:pt x="17467497" y="2382992"/>
                </a:lnTo>
                <a:lnTo>
                  <a:pt x="0" y="2382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3593414" y="8284664"/>
            <a:ext cx="11139062" cy="1280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35"/>
              </a:lnSpc>
            </a:pPr>
            <a:r>
              <a:rPr lang="en-US" sz="8679" b="1" spc="572">
                <a:solidFill>
                  <a:srgbClr val="222222"/>
                </a:solidFill>
                <a:latin typeface="Arimo Bold"/>
                <a:ea typeface="Arimo Bold"/>
                <a:cs typeface="Arimo Bold"/>
                <a:sym typeface="Arimo Bold"/>
              </a:rPr>
              <a:t>Bologna</a:t>
            </a:r>
          </a:p>
        </p:txBody>
      </p:sp>
      <p:sp>
        <p:nvSpPr>
          <p:cNvPr id="6" name="Freeform 6"/>
          <p:cNvSpPr/>
          <p:nvPr/>
        </p:nvSpPr>
        <p:spPr>
          <a:xfrm>
            <a:off x="410252" y="161171"/>
            <a:ext cx="4192872" cy="4816143"/>
          </a:xfrm>
          <a:custGeom>
            <a:avLst/>
            <a:gdLst/>
            <a:ahLst/>
            <a:cxnLst/>
            <a:rect l="l" t="t" r="r" b="b"/>
            <a:pathLst>
              <a:path w="4192872" h="4816143">
                <a:moveTo>
                  <a:pt x="0" y="0"/>
                </a:moveTo>
                <a:lnTo>
                  <a:pt x="4192872" y="0"/>
                </a:lnTo>
                <a:lnTo>
                  <a:pt x="4192872" y="4816143"/>
                </a:lnTo>
                <a:lnTo>
                  <a:pt x="0" y="48161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468" b="-660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410252" y="5177873"/>
            <a:ext cx="4196637" cy="2628935"/>
          </a:xfrm>
          <a:custGeom>
            <a:avLst/>
            <a:gdLst/>
            <a:ahLst/>
            <a:cxnLst/>
            <a:rect l="l" t="t" r="r" b="b"/>
            <a:pathLst>
              <a:path w="4196637" h="2628935">
                <a:moveTo>
                  <a:pt x="0" y="0"/>
                </a:moveTo>
                <a:lnTo>
                  <a:pt x="4196637" y="0"/>
                </a:lnTo>
                <a:lnTo>
                  <a:pt x="4196637" y="2628935"/>
                </a:lnTo>
                <a:lnTo>
                  <a:pt x="0" y="26289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6776" b="-16066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4784099" y="4083250"/>
            <a:ext cx="4324069" cy="3723559"/>
          </a:xfrm>
          <a:custGeom>
            <a:avLst/>
            <a:gdLst/>
            <a:ahLst/>
            <a:cxnLst/>
            <a:rect l="l" t="t" r="r" b="b"/>
            <a:pathLst>
              <a:path w="4324069" h="3723559">
                <a:moveTo>
                  <a:pt x="0" y="0"/>
                </a:moveTo>
                <a:lnTo>
                  <a:pt x="4324069" y="0"/>
                </a:lnTo>
                <a:lnTo>
                  <a:pt x="4324069" y="3723559"/>
                </a:lnTo>
                <a:lnTo>
                  <a:pt x="0" y="37235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7418" b="-2741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9285378" y="4083250"/>
            <a:ext cx="4324069" cy="3723559"/>
          </a:xfrm>
          <a:custGeom>
            <a:avLst/>
            <a:gdLst/>
            <a:ahLst/>
            <a:cxnLst/>
            <a:rect l="l" t="t" r="r" b="b"/>
            <a:pathLst>
              <a:path w="4324069" h="3723559">
                <a:moveTo>
                  <a:pt x="0" y="0"/>
                </a:moveTo>
                <a:lnTo>
                  <a:pt x="4324069" y="0"/>
                </a:lnTo>
                <a:lnTo>
                  <a:pt x="4324069" y="3723559"/>
                </a:lnTo>
                <a:lnTo>
                  <a:pt x="0" y="37235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6281" b="-3855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3786656" y="2917390"/>
            <a:ext cx="4091092" cy="4889419"/>
          </a:xfrm>
          <a:custGeom>
            <a:avLst/>
            <a:gdLst/>
            <a:ahLst/>
            <a:cxnLst/>
            <a:rect l="l" t="t" r="r" b="b"/>
            <a:pathLst>
              <a:path w="4091092" h="4889419">
                <a:moveTo>
                  <a:pt x="0" y="0"/>
                </a:moveTo>
                <a:lnTo>
                  <a:pt x="4091092" y="0"/>
                </a:lnTo>
                <a:lnTo>
                  <a:pt x="4091092" y="4889419"/>
                </a:lnTo>
                <a:lnTo>
                  <a:pt x="0" y="488941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781" b="-578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13786656" y="161171"/>
            <a:ext cx="4091092" cy="2620306"/>
          </a:xfrm>
          <a:custGeom>
            <a:avLst/>
            <a:gdLst/>
            <a:ahLst/>
            <a:cxnLst/>
            <a:rect l="l" t="t" r="r" b="b"/>
            <a:pathLst>
              <a:path w="4091092" h="2620306">
                <a:moveTo>
                  <a:pt x="0" y="0"/>
                </a:moveTo>
                <a:lnTo>
                  <a:pt x="4091092" y="0"/>
                </a:lnTo>
                <a:lnTo>
                  <a:pt x="4091092" y="2620306"/>
                </a:lnTo>
                <a:lnTo>
                  <a:pt x="0" y="26203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4086" b="-54086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4830411" y="161171"/>
            <a:ext cx="8825347" cy="3711336"/>
          </a:xfrm>
          <a:custGeom>
            <a:avLst/>
            <a:gdLst/>
            <a:ahLst/>
            <a:cxnLst/>
            <a:rect l="l" t="t" r="r" b="b"/>
            <a:pathLst>
              <a:path w="8825347" h="3711336">
                <a:moveTo>
                  <a:pt x="0" y="0"/>
                </a:moveTo>
                <a:lnTo>
                  <a:pt x="8825347" y="0"/>
                </a:lnTo>
                <a:lnTo>
                  <a:pt x="8825347" y="3711336"/>
                </a:lnTo>
                <a:lnTo>
                  <a:pt x="0" y="37113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20285" b="-5805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TextBox 13"/>
          <p:cNvSpPr txBox="1"/>
          <p:nvPr/>
        </p:nvSpPr>
        <p:spPr>
          <a:xfrm>
            <a:off x="7944881" y="9478764"/>
            <a:ext cx="2398237" cy="580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22222"/>
                </a:solidFill>
                <a:latin typeface="Canva Sans"/>
                <a:ea typeface="Canva Sans"/>
                <a:cs typeface="Canva Sans"/>
                <a:sym typeface="Canva Sans"/>
              </a:rPr>
              <a:t>7. - 9.7.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000500" y="-4000500"/>
            <a:ext cx="10287000" cy="18288000"/>
            <a:chOff x="0" y="0"/>
            <a:chExt cx="13716000" cy="24384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13716000" y="0"/>
                  </a:moveTo>
                  <a:lnTo>
                    <a:pt x="13716000" y="24384000"/>
                  </a:lnTo>
                  <a:lnTo>
                    <a:pt x="0" y="24384000"/>
                  </a:lnTo>
                  <a:lnTo>
                    <a:pt x="0" y="0"/>
                  </a:lnTo>
                  <a:lnTo>
                    <a:pt x="13716000" y="0"/>
                  </a:lnTo>
                  <a:close/>
                </a:path>
              </a:pathLst>
            </a:custGeom>
            <a:blipFill>
              <a:blip r:embed="rId2"/>
              <a:stretch>
                <a:fillRect l="-83333" r="-8333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>
            <a:off x="410252" y="7742837"/>
            <a:ext cx="17467497" cy="2382992"/>
          </a:xfrm>
          <a:custGeom>
            <a:avLst/>
            <a:gdLst/>
            <a:ahLst/>
            <a:cxnLst/>
            <a:rect l="l" t="t" r="r" b="b"/>
            <a:pathLst>
              <a:path w="17467497" h="2382992">
                <a:moveTo>
                  <a:pt x="0" y="0"/>
                </a:moveTo>
                <a:lnTo>
                  <a:pt x="17467497" y="0"/>
                </a:lnTo>
                <a:lnTo>
                  <a:pt x="17467497" y="2382992"/>
                </a:lnTo>
                <a:lnTo>
                  <a:pt x="0" y="2382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3937828" y="8313239"/>
            <a:ext cx="10340681" cy="1280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35"/>
              </a:lnSpc>
            </a:pPr>
            <a:r>
              <a:rPr lang="en-US" sz="8679" b="1" spc="572">
                <a:solidFill>
                  <a:srgbClr val="222222"/>
                </a:solidFill>
                <a:latin typeface="Arimo Bold"/>
                <a:ea typeface="Arimo Bold"/>
                <a:cs typeface="Arimo Bold"/>
                <a:sym typeface="Arimo Bold"/>
              </a:rPr>
              <a:t>Florencie</a:t>
            </a:r>
          </a:p>
        </p:txBody>
      </p:sp>
      <p:sp>
        <p:nvSpPr>
          <p:cNvPr id="6" name="Freeform 6"/>
          <p:cNvSpPr/>
          <p:nvPr/>
        </p:nvSpPr>
        <p:spPr>
          <a:xfrm>
            <a:off x="410252" y="161171"/>
            <a:ext cx="4196637" cy="7581666"/>
          </a:xfrm>
          <a:custGeom>
            <a:avLst/>
            <a:gdLst/>
            <a:ahLst/>
            <a:cxnLst/>
            <a:rect l="l" t="t" r="r" b="b"/>
            <a:pathLst>
              <a:path w="4196637" h="7581666">
                <a:moveTo>
                  <a:pt x="0" y="0"/>
                </a:moveTo>
                <a:lnTo>
                  <a:pt x="4196637" y="0"/>
                </a:lnTo>
                <a:lnTo>
                  <a:pt x="4196637" y="7581666"/>
                </a:lnTo>
                <a:lnTo>
                  <a:pt x="0" y="75816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665" r="-1766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4784099" y="4083250"/>
            <a:ext cx="4324069" cy="3659587"/>
          </a:xfrm>
          <a:custGeom>
            <a:avLst/>
            <a:gdLst/>
            <a:ahLst/>
            <a:cxnLst/>
            <a:rect l="l" t="t" r="r" b="b"/>
            <a:pathLst>
              <a:path w="4324069" h="3659587">
                <a:moveTo>
                  <a:pt x="0" y="0"/>
                </a:moveTo>
                <a:lnTo>
                  <a:pt x="4324069" y="0"/>
                </a:lnTo>
                <a:lnTo>
                  <a:pt x="4324069" y="3659587"/>
                </a:lnTo>
                <a:lnTo>
                  <a:pt x="0" y="36595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490" r="-6490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9285378" y="4083250"/>
            <a:ext cx="4324069" cy="3659587"/>
          </a:xfrm>
          <a:custGeom>
            <a:avLst/>
            <a:gdLst/>
            <a:ahLst/>
            <a:cxnLst/>
            <a:rect l="l" t="t" r="r" b="b"/>
            <a:pathLst>
              <a:path w="4324069" h="3659587">
                <a:moveTo>
                  <a:pt x="0" y="0"/>
                </a:moveTo>
                <a:lnTo>
                  <a:pt x="4324069" y="0"/>
                </a:lnTo>
                <a:lnTo>
                  <a:pt x="4324069" y="3659587"/>
                </a:lnTo>
                <a:lnTo>
                  <a:pt x="0" y="36595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477" r="-7477" b="-174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3874833" y="161171"/>
            <a:ext cx="4091092" cy="7581666"/>
          </a:xfrm>
          <a:custGeom>
            <a:avLst/>
            <a:gdLst/>
            <a:ahLst/>
            <a:cxnLst/>
            <a:rect l="l" t="t" r="r" b="b"/>
            <a:pathLst>
              <a:path w="4091092" h="7581666">
                <a:moveTo>
                  <a:pt x="0" y="0"/>
                </a:moveTo>
                <a:lnTo>
                  <a:pt x="4091092" y="0"/>
                </a:lnTo>
                <a:lnTo>
                  <a:pt x="4091092" y="7581666"/>
                </a:lnTo>
                <a:lnTo>
                  <a:pt x="0" y="75816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4308" r="-24308" b="-705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4830411" y="161171"/>
            <a:ext cx="8825347" cy="3711336"/>
          </a:xfrm>
          <a:custGeom>
            <a:avLst/>
            <a:gdLst/>
            <a:ahLst/>
            <a:cxnLst/>
            <a:rect l="l" t="t" r="r" b="b"/>
            <a:pathLst>
              <a:path w="8825347" h="3711336">
                <a:moveTo>
                  <a:pt x="0" y="0"/>
                </a:moveTo>
                <a:lnTo>
                  <a:pt x="8825347" y="0"/>
                </a:lnTo>
                <a:lnTo>
                  <a:pt x="8825347" y="3711336"/>
                </a:lnTo>
                <a:lnTo>
                  <a:pt x="0" y="37113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9064" b="-3906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8017988" y="9526851"/>
            <a:ext cx="2180361" cy="580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22222"/>
                </a:solidFill>
                <a:latin typeface="Canva Sans"/>
                <a:ea typeface="Canva Sans"/>
                <a:cs typeface="Canva Sans"/>
                <a:sym typeface="Canva Sans"/>
              </a:rPr>
              <a:t>9. - 12.7.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10252" y="7242470"/>
            <a:ext cx="4196637" cy="500367"/>
            <a:chOff x="0" y="0"/>
            <a:chExt cx="1105287" cy="13178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05287" cy="131784"/>
            </a:xfrm>
            <a:custGeom>
              <a:avLst/>
              <a:gdLst/>
              <a:ahLst/>
              <a:cxnLst/>
              <a:rect l="l" t="t" r="r" b="b"/>
              <a:pathLst>
                <a:path w="1105287" h="131784">
                  <a:moveTo>
                    <a:pt x="0" y="0"/>
                  </a:moveTo>
                  <a:lnTo>
                    <a:pt x="1105287" y="0"/>
                  </a:lnTo>
                  <a:lnTo>
                    <a:pt x="1105287" y="131784"/>
                  </a:lnTo>
                  <a:lnTo>
                    <a:pt x="0" y="131784"/>
                  </a:lnTo>
                  <a:close/>
                </a:path>
              </a:pathLst>
            </a:custGeom>
            <a:solidFill>
              <a:srgbClr val="FAF9F8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105287" cy="1698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784099" y="7242470"/>
            <a:ext cx="4324069" cy="500367"/>
            <a:chOff x="0" y="0"/>
            <a:chExt cx="1138849" cy="13178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38849" cy="131784"/>
            </a:xfrm>
            <a:custGeom>
              <a:avLst/>
              <a:gdLst/>
              <a:ahLst/>
              <a:cxnLst/>
              <a:rect l="l" t="t" r="r" b="b"/>
              <a:pathLst>
                <a:path w="1138849" h="131784">
                  <a:moveTo>
                    <a:pt x="0" y="0"/>
                  </a:moveTo>
                  <a:lnTo>
                    <a:pt x="1138849" y="0"/>
                  </a:lnTo>
                  <a:lnTo>
                    <a:pt x="1138849" y="131784"/>
                  </a:lnTo>
                  <a:lnTo>
                    <a:pt x="0" y="131784"/>
                  </a:lnTo>
                  <a:close/>
                </a:path>
              </a:pathLst>
            </a:custGeom>
            <a:solidFill>
              <a:srgbClr val="FAF9F8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138849" cy="1698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289143" y="7242470"/>
            <a:ext cx="4324069" cy="500367"/>
            <a:chOff x="0" y="0"/>
            <a:chExt cx="1138849" cy="13178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38849" cy="131784"/>
            </a:xfrm>
            <a:custGeom>
              <a:avLst/>
              <a:gdLst/>
              <a:ahLst/>
              <a:cxnLst/>
              <a:rect l="l" t="t" r="r" b="b"/>
              <a:pathLst>
                <a:path w="1138849" h="131784">
                  <a:moveTo>
                    <a:pt x="0" y="0"/>
                  </a:moveTo>
                  <a:lnTo>
                    <a:pt x="1138849" y="0"/>
                  </a:lnTo>
                  <a:lnTo>
                    <a:pt x="1138849" y="131784"/>
                  </a:lnTo>
                  <a:lnTo>
                    <a:pt x="0" y="131784"/>
                  </a:lnTo>
                  <a:close/>
                </a:path>
              </a:pathLst>
            </a:custGeom>
            <a:solidFill>
              <a:srgbClr val="FAF9F8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138849" cy="1698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874833" y="7242470"/>
            <a:ext cx="4091092" cy="500367"/>
            <a:chOff x="0" y="0"/>
            <a:chExt cx="1077489" cy="13178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077489" cy="131784"/>
            </a:xfrm>
            <a:custGeom>
              <a:avLst/>
              <a:gdLst/>
              <a:ahLst/>
              <a:cxnLst/>
              <a:rect l="l" t="t" r="r" b="b"/>
              <a:pathLst>
                <a:path w="1077489" h="131784">
                  <a:moveTo>
                    <a:pt x="0" y="0"/>
                  </a:moveTo>
                  <a:lnTo>
                    <a:pt x="1077489" y="0"/>
                  </a:lnTo>
                  <a:lnTo>
                    <a:pt x="1077489" y="131784"/>
                  </a:lnTo>
                  <a:lnTo>
                    <a:pt x="0" y="131784"/>
                  </a:lnTo>
                  <a:close/>
                </a:path>
              </a:pathLst>
            </a:custGeom>
            <a:solidFill>
              <a:srgbClr val="FAF9F8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077489" cy="1698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784099" y="7306442"/>
            <a:ext cx="4324069" cy="500367"/>
            <a:chOff x="0" y="0"/>
            <a:chExt cx="1138849" cy="13178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38849" cy="131784"/>
            </a:xfrm>
            <a:custGeom>
              <a:avLst/>
              <a:gdLst/>
              <a:ahLst/>
              <a:cxnLst/>
              <a:rect l="l" t="t" r="r" b="b"/>
              <a:pathLst>
                <a:path w="1138849" h="131784">
                  <a:moveTo>
                    <a:pt x="0" y="0"/>
                  </a:moveTo>
                  <a:lnTo>
                    <a:pt x="1138849" y="0"/>
                  </a:lnTo>
                  <a:lnTo>
                    <a:pt x="1138849" y="131784"/>
                  </a:lnTo>
                  <a:lnTo>
                    <a:pt x="0" y="131784"/>
                  </a:lnTo>
                  <a:close/>
                </a:path>
              </a:pathLst>
            </a:custGeom>
            <a:solidFill>
              <a:srgbClr val="FAF9F8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138849" cy="1698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784099" y="7320405"/>
            <a:ext cx="4324069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PALAZZO PITTI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46536" y="7249292"/>
            <a:ext cx="4324069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PALAZZO VECCHIO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289143" y="7256433"/>
            <a:ext cx="4324069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PIAZZALE MICHELANGELO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758344" y="7256433"/>
            <a:ext cx="4324069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GALLERIA DEGLI UFFIZI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000500" y="-4000500"/>
            <a:ext cx="10287000" cy="18288000"/>
            <a:chOff x="0" y="0"/>
            <a:chExt cx="13716000" cy="24384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24384000"/>
            </a:xfrm>
            <a:custGeom>
              <a:avLst/>
              <a:gdLst/>
              <a:ahLst/>
              <a:cxnLst/>
              <a:rect l="l" t="t" r="r" b="b"/>
              <a:pathLst>
                <a:path w="13716000" h="24384000">
                  <a:moveTo>
                    <a:pt x="13716000" y="0"/>
                  </a:moveTo>
                  <a:lnTo>
                    <a:pt x="13716000" y="24384000"/>
                  </a:lnTo>
                  <a:lnTo>
                    <a:pt x="0" y="24384000"/>
                  </a:lnTo>
                  <a:lnTo>
                    <a:pt x="0" y="0"/>
                  </a:lnTo>
                  <a:lnTo>
                    <a:pt x="13716000" y="0"/>
                  </a:lnTo>
                  <a:close/>
                </a:path>
              </a:pathLst>
            </a:custGeom>
            <a:blipFill>
              <a:blip r:embed="rId2"/>
              <a:stretch>
                <a:fillRect l="-83333" r="-8333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>
            <a:off x="410252" y="7742837"/>
            <a:ext cx="17467497" cy="2382992"/>
          </a:xfrm>
          <a:custGeom>
            <a:avLst/>
            <a:gdLst/>
            <a:ahLst/>
            <a:cxnLst/>
            <a:rect l="l" t="t" r="r" b="b"/>
            <a:pathLst>
              <a:path w="17467497" h="2382992">
                <a:moveTo>
                  <a:pt x="0" y="0"/>
                </a:moveTo>
                <a:lnTo>
                  <a:pt x="17467497" y="0"/>
                </a:lnTo>
                <a:lnTo>
                  <a:pt x="17467497" y="2382992"/>
                </a:lnTo>
                <a:lnTo>
                  <a:pt x="0" y="2382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3937828" y="8313239"/>
            <a:ext cx="10340681" cy="1280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35"/>
              </a:lnSpc>
            </a:pPr>
            <a:r>
              <a:rPr lang="en-US" sz="8679" b="1" spc="572">
                <a:solidFill>
                  <a:srgbClr val="222222"/>
                </a:solidFill>
                <a:latin typeface="Arimo Bold"/>
                <a:ea typeface="Arimo Bold"/>
                <a:cs typeface="Arimo Bold"/>
                <a:sym typeface="Arimo Bold"/>
              </a:rPr>
              <a:t>Florencie</a:t>
            </a:r>
          </a:p>
        </p:txBody>
      </p:sp>
      <p:sp>
        <p:nvSpPr>
          <p:cNvPr id="6" name="Freeform 6"/>
          <p:cNvSpPr/>
          <p:nvPr/>
        </p:nvSpPr>
        <p:spPr>
          <a:xfrm>
            <a:off x="410252" y="161171"/>
            <a:ext cx="4196637" cy="7581666"/>
          </a:xfrm>
          <a:custGeom>
            <a:avLst/>
            <a:gdLst/>
            <a:ahLst/>
            <a:cxnLst/>
            <a:rect l="l" t="t" r="r" b="b"/>
            <a:pathLst>
              <a:path w="4196637" h="7581666">
                <a:moveTo>
                  <a:pt x="0" y="0"/>
                </a:moveTo>
                <a:lnTo>
                  <a:pt x="4196637" y="0"/>
                </a:lnTo>
                <a:lnTo>
                  <a:pt x="4196637" y="7581666"/>
                </a:lnTo>
                <a:lnTo>
                  <a:pt x="0" y="75816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665" r="-1766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4784099" y="161171"/>
            <a:ext cx="4324069" cy="7581666"/>
          </a:xfrm>
          <a:custGeom>
            <a:avLst/>
            <a:gdLst/>
            <a:ahLst/>
            <a:cxnLst/>
            <a:rect l="l" t="t" r="r" b="b"/>
            <a:pathLst>
              <a:path w="4324069" h="7581666">
                <a:moveTo>
                  <a:pt x="0" y="0"/>
                </a:moveTo>
                <a:lnTo>
                  <a:pt x="4324069" y="0"/>
                </a:lnTo>
                <a:lnTo>
                  <a:pt x="4324069" y="7581666"/>
                </a:lnTo>
                <a:lnTo>
                  <a:pt x="0" y="75816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671" r="-1567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9285378" y="161171"/>
            <a:ext cx="4324069" cy="7581666"/>
          </a:xfrm>
          <a:custGeom>
            <a:avLst/>
            <a:gdLst/>
            <a:ahLst/>
            <a:cxnLst/>
            <a:rect l="l" t="t" r="r" b="b"/>
            <a:pathLst>
              <a:path w="4324069" h="7581666">
                <a:moveTo>
                  <a:pt x="0" y="0"/>
                </a:moveTo>
                <a:lnTo>
                  <a:pt x="4324069" y="0"/>
                </a:lnTo>
                <a:lnTo>
                  <a:pt x="4324069" y="7581666"/>
                </a:lnTo>
                <a:lnTo>
                  <a:pt x="0" y="75816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225" r="-16225" b="-84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3874833" y="161171"/>
            <a:ext cx="4091092" cy="7581666"/>
          </a:xfrm>
          <a:custGeom>
            <a:avLst/>
            <a:gdLst/>
            <a:ahLst/>
            <a:cxnLst/>
            <a:rect l="l" t="t" r="r" b="b"/>
            <a:pathLst>
              <a:path w="4091092" h="7581666">
                <a:moveTo>
                  <a:pt x="0" y="0"/>
                </a:moveTo>
                <a:lnTo>
                  <a:pt x="4091092" y="0"/>
                </a:lnTo>
                <a:lnTo>
                  <a:pt x="4091092" y="7581666"/>
                </a:lnTo>
                <a:lnTo>
                  <a:pt x="0" y="75816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3051" r="-7783" b="-144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8017988" y="9526851"/>
            <a:ext cx="2180361" cy="580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22222"/>
                </a:solidFill>
                <a:latin typeface="Canva Sans"/>
                <a:ea typeface="Canva Sans"/>
                <a:cs typeface="Canva Sans"/>
                <a:sym typeface="Canva Sans"/>
              </a:rPr>
              <a:t>9. - 12.7.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410252" y="6909013"/>
            <a:ext cx="4192872" cy="833824"/>
            <a:chOff x="0" y="0"/>
            <a:chExt cx="1104296" cy="21960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04295" cy="219608"/>
            </a:xfrm>
            <a:custGeom>
              <a:avLst/>
              <a:gdLst/>
              <a:ahLst/>
              <a:cxnLst/>
              <a:rect l="l" t="t" r="r" b="b"/>
              <a:pathLst>
                <a:path w="1104295" h="219608">
                  <a:moveTo>
                    <a:pt x="0" y="0"/>
                  </a:moveTo>
                  <a:lnTo>
                    <a:pt x="1104295" y="0"/>
                  </a:lnTo>
                  <a:lnTo>
                    <a:pt x="1104295" y="219608"/>
                  </a:lnTo>
                  <a:lnTo>
                    <a:pt x="0" y="219608"/>
                  </a:lnTo>
                  <a:close/>
                </a:path>
              </a:pathLst>
            </a:custGeom>
            <a:solidFill>
              <a:srgbClr val="FAF9F8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104296" cy="2577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784099" y="6909013"/>
            <a:ext cx="4324069" cy="833824"/>
            <a:chOff x="0" y="0"/>
            <a:chExt cx="1138849" cy="21960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38849" cy="219608"/>
            </a:xfrm>
            <a:custGeom>
              <a:avLst/>
              <a:gdLst/>
              <a:ahLst/>
              <a:cxnLst/>
              <a:rect l="l" t="t" r="r" b="b"/>
              <a:pathLst>
                <a:path w="1138849" h="219608">
                  <a:moveTo>
                    <a:pt x="0" y="0"/>
                  </a:moveTo>
                  <a:lnTo>
                    <a:pt x="1138849" y="0"/>
                  </a:lnTo>
                  <a:lnTo>
                    <a:pt x="1138849" y="219608"/>
                  </a:lnTo>
                  <a:lnTo>
                    <a:pt x="0" y="219608"/>
                  </a:lnTo>
                  <a:close/>
                </a:path>
              </a:pathLst>
            </a:custGeom>
            <a:solidFill>
              <a:srgbClr val="FAF9F8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138849" cy="2577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285378" y="7242470"/>
            <a:ext cx="4324069" cy="500367"/>
            <a:chOff x="0" y="0"/>
            <a:chExt cx="1138849" cy="13178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38849" cy="131784"/>
            </a:xfrm>
            <a:custGeom>
              <a:avLst/>
              <a:gdLst/>
              <a:ahLst/>
              <a:cxnLst/>
              <a:rect l="l" t="t" r="r" b="b"/>
              <a:pathLst>
                <a:path w="1138849" h="131784">
                  <a:moveTo>
                    <a:pt x="0" y="0"/>
                  </a:moveTo>
                  <a:lnTo>
                    <a:pt x="1138849" y="0"/>
                  </a:lnTo>
                  <a:lnTo>
                    <a:pt x="1138849" y="131784"/>
                  </a:lnTo>
                  <a:lnTo>
                    <a:pt x="0" y="131784"/>
                  </a:lnTo>
                  <a:close/>
                </a:path>
              </a:pathLst>
            </a:custGeom>
            <a:solidFill>
              <a:srgbClr val="FAF9F8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138849" cy="1698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874833" y="7242470"/>
            <a:ext cx="4091092" cy="500367"/>
            <a:chOff x="0" y="0"/>
            <a:chExt cx="1077489" cy="13178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77489" cy="131784"/>
            </a:xfrm>
            <a:custGeom>
              <a:avLst/>
              <a:gdLst/>
              <a:ahLst/>
              <a:cxnLst/>
              <a:rect l="l" t="t" r="r" b="b"/>
              <a:pathLst>
                <a:path w="1077489" h="131784">
                  <a:moveTo>
                    <a:pt x="0" y="0"/>
                  </a:moveTo>
                  <a:lnTo>
                    <a:pt x="1077489" y="0"/>
                  </a:lnTo>
                  <a:lnTo>
                    <a:pt x="1077489" y="131784"/>
                  </a:lnTo>
                  <a:lnTo>
                    <a:pt x="0" y="131784"/>
                  </a:lnTo>
                  <a:close/>
                </a:path>
              </a:pathLst>
            </a:custGeom>
            <a:solidFill>
              <a:srgbClr val="FAF9F8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077489" cy="1698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4808909" y="6908447"/>
            <a:ext cx="4324069" cy="834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CATTEDRALE DI SANTA MARIA DEL FIORE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10252" y="6908447"/>
            <a:ext cx="4192872" cy="834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BASILICA DI SANTA CROCE DI FIRENZE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285378" y="7256433"/>
            <a:ext cx="4324069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TORRE DI PISA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758344" y="7256433"/>
            <a:ext cx="4324069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PRŮMĚRNÝ ITAL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0252" y="7742837"/>
            <a:ext cx="17467497" cy="2382992"/>
          </a:xfrm>
          <a:custGeom>
            <a:avLst/>
            <a:gdLst/>
            <a:ahLst/>
            <a:cxnLst/>
            <a:rect l="l" t="t" r="r" b="b"/>
            <a:pathLst>
              <a:path w="17467497" h="2382992">
                <a:moveTo>
                  <a:pt x="0" y="0"/>
                </a:moveTo>
                <a:lnTo>
                  <a:pt x="17467497" y="0"/>
                </a:lnTo>
                <a:lnTo>
                  <a:pt x="17467497" y="2382992"/>
                </a:lnTo>
                <a:lnTo>
                  <a:pt x="0" y="2382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410252" y="5177873"/>
            <a:ext cx="4196637" cy="2628935"/>
          </a:xfrm>
          <a:custGeom>
            <a:avLst/>
            <a:gdLst/>
            <a:ahLst/>
            <a:cxnLst/>
            <a:rect l="l" t="t" r="r" b="b"/>
            <a:pathLst>
              <a:path w="4196637" h="2628935">
                <a:moveTo>
                  <a:pt x="0" y="0"/>
                </a:moveTo>
                <a:lnTo>
                  <a:pt x="4196637" y="0"/>
                </a:lnTo>
                <a:lnTo>
                  <a:pt x="4196637" y="2628935"/>
                </a:lnTo>
                <a:lnTo>
                  <a:pt x="0" y="26289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9879" b="-23222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4819931" y="4083250"/>
            <a:ext cx="4324069" cy="3723559"/>
          </a:xfrm>
          <a:custGeom>
            <a:avLst/>
            <a:gdLst/>
            <a:ahLst/>
            <a:cxnLst/>
            <a:rect l="l" t="t" r="r" b="b"/>
            <a:pathLst>
              <a:path w="4324069" h="3723559">
                <a:moveTo>
                  <a:pt x="0" y="0"/>
                </a:moveTo>
                <a:lnTo>
                  <a:pt x="4324069" y="0"/>
                </a:lnTo>
                <a:lnTo>
                  <a:pt x="4324069" y="3723559"/>
                </a:lnTo>
                <a:lnTo>
                  <a:pt x="0" y="37235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7509" r="-118" b="-2750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9285378" y="4083250"/>
            <a:ext cx="4324069" cy="3723559"/>
          </a:xfrm>
          <a:custGeom>
            <a:avLst/>
            <a:gdLst/>
            <a:ahLst/>
            <a:cxnLst/>
            <a:rect l="l" t="t" r="r" b="b"/>
            <a:pathLst>
              <a:path w="4324069" h="3723559">
                <a:moveTo>
                  <a:pt x="0" y="0"/>
                </a:moveTo>
                <a:lnTo>
                  <a:pt x="4324069" y="0"/>
                </a:lnTo>
                <a:lnTo>
                  <a:pt x="4324069" y="3723559"/>
                </a:lnTo>
                <a:lnTo>
                  <a:pt x="0" y="37235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7512" b="-27512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3786656" y="2917390"/>
            <a:ext cx="4091092" cy="4889419"/>
          </a:xfrm>
          <a:custGeom>
            <a:avLst/>
            <a:gdLst/>
            <a:ahLst/>
            <a:cxnLst/>
            <a:rect l="l" t="t" r="r" b="b"/>
            <a:pathLst>
              <a:path w="4091092" h="4889419">
                <a:moveTo>
                  <a:pt x="0" y="0"/>
                </a:moveTo>
                <a:lnTo>
                  <a:pt x="4091092" y="0"/>
                </a:lnTo>
                <a:lnTo>
                  <a:pt x="4091092" y="4889419"/>
                </a:lnTo>
                <a:lnTo>
                  <a:pt x="0" y="48894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848" r="-175" b="-584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3786656" y="161171"/>
            <a:ext cx="4091092" cy="2621172"/>
          </a:xfrm>
          <a:custGeom>
            <a:avLst/>
            <a:gdLst/>
            <a:ahLst/>
            <a:cxnLst/>
            <a:rect l="l" t="t" r="r" b="b"/>
            <a:pathLst>
              <a:path w="4091092" h="2621172">
                <a:moveTo>
                  <a:pt x="0" y="0"/>
                </a:moveTo>
                <a:lnTo>
                  <a:pt x="4091092" y="0"/>
                </a:lnTo>
                <a:lnTo>
                  <a:pt x="4091092" y="2621172"/>
                </a:lnTo>
                <a:lnTo>
                  <a:pt x="0" y="26211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9957" b="-6839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4872704" y="143313"/>
            <a:ext cx="8825347" cy="3711336"/>
          </a:xfrm>
          <a:custGeom>
            <a:avLst/>
            <a:gdLst/>
            <a:ahLst/>
            <a:cxnLst/>
            <a:rect l="l" t="t" r="r" b="b"/>
            <a:pathLst>
              <a:path w="8825347" h="3711336">
                <a:moveTo>
                  <a:pt x="0" y="0"/>
                </a:moveTo>
                <a:lnTo>
                  <a:pt x="8825347" y="0"/>
                </a:lnTo>
                <a:lnTo>
                  <a:pt x="8825347" y="3711336"/>
                </a:lnTo>
                <a:lnTo>
                  <a:pt x="0" y="37113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21837" b="-95606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410252" y="161171"/>
            <a:ext cx="4143864" cy="4867912"/>
          </a:xfrm>
          <a:custGeom>
            <a:avLst/>
            <a:gdLst/>
            <a:ahLst/>
            <a:cxnLst/>
            <a:rect l="l" t="t" r="r" b="b"/>
            <a:pathLst>
              <a:path w="4143864" h="4867912">
                <a:moveTo>
                  <a:pt x="0" y="0"/>
                </a:moveTo>
                <a:lnTo>
                  <a:pt x="4143864" y="0"/>
                </a:lnTo>
                <a:lnTo>
                  <a:pt x="4143864" y="4867912"/>
                </a:lnTo>
                <a:lnTo>
                  <a:pt x="0" y="48679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6750" b="-6750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3786656" y="2917390"/>
            <a:ext cx="4091093" cy="4889419"/>
          </a:xfrm>
          <a:custGeom>
            <a:avLst/>
            <a:gdLst/>
            <a:ahLst/>
            <a:cxnLst/>
            <a:rect l="l" t="t" r="r" b="b"/>
            <a:pathLst>
              <a:path w="4091093" h="4889419">
                <a:moveTo>
                  <a:pt x="0" y="0"/>
                </a:moveTo>
                <a:lnTo>
                  <a:pt x="4091093" y="0"/>
                </a:lnTo>
                <a:lnTo>
                  <a:pt x="4091093" y="4889419"/>
                </a:lnTo>
                <a:lnTo>
                  <a:pt x="0" y="488941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781" b="-578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4819931" y="4083250"/>
            <a:ext cx="4324070" cy="3723559"/>
          </a:xfrm>
          <a:custGeom>
            <a:avLst/>
            <a:gdLst/>
            <a:ahLst/>
            <a:cxnLst/>
            <a:rect l="l" t="t" r="r" b="b"/>
            <a:pathLst>
              <a:path w="4324070" h="3723559">
                <a:moveTo>
                  <a:pt x="0" y="0"/>
                </a:moveTo>
                <a:lnTo>
                  <a:pt x="4324069" y="0"/>
                </a:lnTo>
                <a:lnTo>
                  <a:pt x="4324069" y="3723559"/>
                </a:lnTo>
                <a:lnTo>
                  <a:pt x="0" y="372355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21787" b="-3304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TextBox 12"/>
          <p:cNvSpPr txBox="1"/>
          <p:nvPr/>
        </p:nvSpPr>
        <p:spPr>
          <a:xfrm>
            <a:off x="5133788" y="8527423"/>
            <a:ext cx="8020423" cy="1280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35"/>
              </a:lnSpc>
            </a:pPr>
            <a:r>
              <a:rPr lang="en-US" sz="8679" b="1" spc="572">
                <a:solidFill>
                  <a:srgbClr val="222222"/>
                </a:solidFill>
                <a:latin typeface="Arimo Bold"/>
                <a:ea typeface="Arimo Bold"/>
                <a:cs typeface="Arimo Bold"/>
                <a:sym typeface="Arimo Bold"/>
              </a:rPr>
              <a:t>Řím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940308" y="9484190"/>
            <a:ext cx="2407383" cy="580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22222"/>
                </a:solidFill>
                <a:latin typeface="Canva Sans"/>
                <a:ea typeface="Canva Sans"/>
                <a:cs typeface="Canva Sans"/>
                <a:sym typeface="Canva Sans"/>
              </a:rPr>
              <a:t>12.7.- 16.7.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786656" y="2348004"/>
            <a:ext cx="4091092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Konstantinův oblouk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63024" y="4594744"/>
            <a:ext cx="4091092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Bazilika sv. Petra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401866" y="7372469"/>
            <a:ext cx="4091092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Španělské schody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752321" y="7372469"/>
            <a:ext cx="4091092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Andělský hrad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0252" y="0"/>
            <a:ext cx="17467497" cy="2382992"/>
          </a:xfrm>
          <a:custGeom>
            <a:avLst/>
            <a:gdLst/>
            <a:ahLst/>
            <a:cxnLst/>
            <a:rect l="l" t="t" r="r" b="b"/>
            <a:pathLst>
              <a:path w="17467497" h="2382992">
                <a:moveTo>
                  <a:pt x="0" y="0"/>
                </a:moveTo>
                <a:lnTo>
                  <a:pt x="17467496" y="0"/>
                </a:lnTo>
                <a:lnTo>
                  <a:pt x="17467496" y="2382992"/>
                </a:lnTo>
                <a:lnTo>
                  <a:pt x="0" y="2382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9494754" y="7125057"/>
            <a:ext cx="4674417" cy="2985784"/>
          </a:xfrm>
          <a:custGeom>
            <a:avLst/>
            <a:gdLst/>
            <a:ahLst/>
            <a:cxnLst/>
            <a:rect l="l" t="t" r="r" b="b"/>
            <a:pathLst>
              <a:path w="4674417" h="2985784">
                <a:moveTo>
                  <a:pt x="0" y="0"/>
                </a:moveTo>
                <a:lnTo>
                  <a:pt x="4674417" y="0"/>
                </a:lnTo>
                <a:lnTo>
                  <a:pt x="4674417" y="2985784"/>
                </a:lnTo>
                <a:lnTo>
                  <a:pt x="0" y="29857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14316989" y="5380132"/>
            <a:ext cx="3560759" cy="4716677"/>
          </a:xfrm>
          <a:custGeom>
            <a:avLst/>
            <a:gdLst/>
            <a:ahLst/>
            <a:cxnLst/>
            <a:rect l="l" t="t" r="r" b="b"/>
            <a:pathLst>
              <a:path w="3560759" h="4716677">
                <a:moveTo>
                  <a:pt x="0" y="0"/>
                </a:moveTo>
                <a:lnTo>
                  <a:pt x="3560760" y="0"/>
                </a:lnTo>
                <a:lnTo>
                  <a:pt x="3560760" y="4716678"/>
                </a:lnTo>
                <a:lnTo>
                  <a:pt x="0" y="47166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410252" y="2482777"/>
            <a:ext cx="3160940" cy="4149908"/>
          </a:xfrm>
          <a:custGeom>
            <a:avLst/>
            <a:gdLst/>
            <a:ahLst/>
            <a:cxnLst/>
            <a:rect l="l" t="t" r="r" b="b"/>
            <a:pathLst>
              <a:path w="3160940" h="4149908">
                <a:moveTo>
                  <a:pt x="0" y="0"/>
                </a:moveTo>
                <a:lnTo>
                  <a:pt x="3160940" y="0"/>
                </a:lnTo>
                <a:lnTo>
                  <a:pt x="3160940" y="4149907"/>
                </a:lnTo>
                <a:lnTo>
                  <a:pt x="0" y="41499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3848175" y="2482777"/>
            <a:ext cx="3118462" cy="4149908"/>
          </a:xfrm>
          <a:custGeom>
            <a:avLst/>
            <a:gdLst/>
            <a:ahLst/>
            <a:cxnLst/>
            <a:rect l="l" t="t" r="r" b="b"/>
            <a:pathLst>
              <a:path w="3118462" h="4149908">
                <a:moveTo>
                  <a:pt x="0" y="0"/>
                </a:moveTo>
                <a:lnTo>
                  <a:pt x="3118462" y="0"/>
                </a:lnTo>
                <a:lnTo>
                  <a:pt x="3118462" y="4149907"/>
                </a:lnTo>
                <a:lnTo>
                  <a:pt x="0" y="41499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7242862" y="2482777"/>
            <a:ext cx="3185749" cy="4249692"/>
          </a:xfrm>
          <a:custGeom>
            <a:avLst/>
            <a:gdLst/>
            <a:ahLst/>
            <a:cxnLst/>
            <a:rect l="l" t="t" r="r" b="b"/>
            <a:pathLst>
              <a:path w="3185749" h="4249692">
                <a:moveTo>
                  <a:pt x="0" y="0"/>
                </a:moveTo>
                <a:lnTo>
                  <a:pt x="3185749" y="0"/>
                </a:lnTo>
                <a:lnTo>
                  <a:pt x="3185749" y="4249692"/>
                </a:lnTo>
                <a:lnTo>
                  <a:pt x="0" y="42496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410252" y="6732469"/>
            <a:ext cx="4598339" cy="3378372"/>
          </a:xfrm>
          <a:custGeom>
            <a:avLst/>
            <a:gdLst/>
            <a:ahLst/>
            <a:cxnLst/>
            <a:rect l="l" t="t" r="r" b="b"/>
            <a:pathLst>
              <a:path w="4598339" h="3378372">
                <a:moveTo>
                  <a:pt x="0" y="0"/>
                </a:moveTo>
                <a:lnTo>
                  <a:pt x="4598339" y="0"/>
                </a:lnTo>
                <a:lnTo>
                  <a:pt x="4598339" y="3378372"/>
                </a:lnTo>
                <a:lnTo>
                  <a:pt x="0" y="33783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5226839" y="6845647"/>
            <a:ext cx="4048840" cy="3265193"/>
          </a:xfrm>
          <a:custGeom>
            <a:avLst/>
            <a:gdLst/>
            <a:ahLst/>
            <a:cxnLst/>
            <a:rect l="l" t="t" r="r" b="b"/>
            <a:pathLst>
              <a:path w="4048840" h="3265193">
                <a:moveTo>
                  <a:pt x="0" y="0"/>
                </a:moveTo>
                <a:lnTo>
                  <a:pt x="4048840" y="0"/>
                </a:lnTo>
                <a:lnTo>
                  <a:pt x="4048840" y="3265194"/>
                </a:lnTo>
                <a:lnTo>
                  <a:pt x="0" y="32651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0704836" y="2482777"/>
            <a:ext cx="3354053" cy="4443628"/>
          </a:xfrm>
          <a:custGeom>
            <a:avLst/>
            <a:gdLst/>
            <a:ahLst/>
            <a:cxnLst/>
            <a:rect l="l" t="t" r="r" b="b"/>
            <a:pathLst>
              <a:path w="3354053" h="4443628">
                <a:moveTo>
                  <a:pt x="0" y="0"/>
                </a:moveTo>
                <a:lnTo>
                  <a:pt x="3354053" y="0"/>
                </a:lnTo>
                <a:lnTo>
                  <a:pt x="3354053" y="4443628"/>
                </a:lnTo>
                <a:lnTo>
                  <a:pt x="0" y="444362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14169171" y="2482777"/>
            <a:ext cx="3708577" cy="2607794"/>
          </a:xfrm>
          <a:custGeom>
            <a:avLst/>
            <a:gdLst/>
            <a:ahLst/>
            <a:cxnLst/>
            <a:rect l="l" t="t" r="r" b="b"/>
            <a:pathLst>
              <a:path w="3708577" h="2607794">
                <a:moveTo>
                  <a:pt x="0" y="0"/>
                </a:moveTo>
                <a:lnTo>
                  <a:pt x="3708577" y="0"/>
                </a:lnTo>
                <a:lnTo>
                  <a:pt x="3708577" y="2607793"/>
                </a:lnTo>
                <a:lnTo>
                  <a:pt x="0" y="260779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453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TextBox 12"/>
          <p:cNvSpPr txBox="1"/>
          <p:nvPr/>
        </p:nvSpPr>
        <p:spPr>
          <a:xfrm>
            <a:off x="5133788" y="407607"/>
            <a:ext cx="8020423" cy="1280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35"/>
              </a:lnSpc>
            </a:pPr>
            <a:r>
              <a:rPr lang="en-US" sz="8679" b="1" spc="572">
                <a:solidFill>
                  <a:srgbClr val="222222"/>
                </a:solidFill>
                <a:latin typeface="Arimo Bold"/>
                <a:ea typeface="Arimo Bold"/>
                <a:cs typeface="Arimo Bold"/>
                <a:sym typeface="Arimo Bold"/>
              </a:rPr>
              <a:t>Neapol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105978" y="1621218"/>
            <a:ext cx="2076045" cy="580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22222"/>
                </a:solidFill>
                <a:latin typeface="Canva Sans"/>
                <a:ea typeface="Canva Sans"/>
                <a:cs typeface="Canva Sans"/>
                <a:sym typeface="Canva Sans"/>
              </a:rPr>
              <a:t>16. - 20.7.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138</Words>
  <Application>Microsoft Macintosh PowerPoint</Application>
  <PresentationFormat>Vlastní</PresentationFormat>
  <Paragraphs>45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9" baseType="lpstr">
      <vt:lpstr>Calibri</vt:lpstr>
      <vt:lpstr>Canva Sans</vt:lpstr>
      <vt:lpstr>Quicksand</vt:lpstr>
      <vt:lpstr>Arimo Bold</vt:lpstr>
      <vt:lpstr>Arial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Cestovní ruch v Itálii</dc:title>
  <cp:lastModifiedBy>Adam Rýdl</cp:lastModifiedBy>
  <cp:revision>2</cp:revision>
  <cp:lastPrinted>2024-10-15T06:21:21Z</cp:lastPrinted>
  <dcterms:created xsi:type="dcterms:W3CDTF">2006-08-16T00:00:00Z</dcterms:created>
  <dcterms:modified xsi:type="dcterms:W3CDTF">2024-10-15T06:22:27Z</dcterms:modified>
  <dc:identifier>DAGTkA6TZYU</dc:identifier>
</cp:coreProperties>
</file>